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74" r:id="rId3"/>
    <p:sldId id="355" r:id="rId4"/>
    <p:sldId id="372" r:id="rId5"/>
    <p:sldId id="373" r:id="rId6"/>
    <p:sldId id="356" r:id="rId7"/>
    <p:sldId id="357" r:id="rId8"/>
    <p:sldId id="358" r:id="rId9"/>
    <p:sldId id="359" r:id="rId10"/>
    <p:sldId id="360" r:id="rId11"/>
    <p:sldId id="361" r:id="rId12"/>
    <p:sldId id="362" r:id="rId13"/>
    <p:sldId id="363" r:id="rId14"/>
    <p:sldId id="364" r:id="rId15"/>
    <p:sldId id="365" r:id="rId16"/>
    <p:sldId id="366" r:id="rId17"/>
    <p:sldId id="367" r:id="rId18"/>
    <p:sldId id="368" r:id="rId19"/>
    <p:sldId id="369" r:id="rId20"/>
    <p:sldId id="370" r:id="rId21"/>
    <p:sldId id="371" r:id="rId2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6" autoAdjust="0"/>
    <p:restoredTop sz="94660"/>
  </p:normalViewPr>
  <p:slideViewPr>
    <p:cSldViewPr snapToGrid="0">
      <p:cViewPr varScale="1">
        <p:scale>
          <a:sx n="84" d="100"/>
          <a:sy n="84" d="100"/>
        </p:scale>
        <p:origin x="63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doardo Michele" userId="e320b409-1d87-4259-a4e8-ecf3651e2af3" providerId="ADAL" clId="{6DBCDB96-B582-4F17-A5FE-63B45E7C2BD5}"/>
    <pc:docChg chg="undo custSel addSld delSld modSld sldOrd">
      <pc:chgData name="Edoardo Michele" userId="e320b409-1d87-4259-a4e8-ecf3651e2af3" providerId="ADAL" clId="{6DBCDB96-B582-4F17-A5FE-63B45E7C2BD5}" dt="2023-03-05T19:10:42.780" v="1320" actId="207"/>
      <pc:docMkLst>
        <pc:docMk/>
      </pc:docMkLst>
      <pc:sldChg chg="modSp mod">
        <pc:chgData name="Edoardo Michele" userId="e320b409-1d87-4259-a4e8-ecf3651e2af3" providerId="ADAL" clId="{6DBCDB96-B582-4F17-A5FE-63B45E7C2BD5}" dt="2023-03-05T17:35:41.064" v="71" actId="12788"/>
        <pc:sldMkLst>
          <pc:docMk/>
          <pc:sldMk cId="1809912637" sldId="256"/>
        </pc:sldMkLst>
        <pc:spChg chg="mod">
          <ac:chgData name="Edoardo Michele" userId="e320b409-1d87-4259-a4e8-ecf3651e2af3" providerId="ADAL" clId="{6DBCDB96-B582-4F17-A5FE-63B45E7C2BD5}" dt="2023-03-05T17:35:41.064" v="71" actId="12788"/>
          <ac:spMkLst>
            <pc:docMk/>
            <pc:sldMk cId="1809912637" sldId="256"/>
            <ac:spMk id="3" creationId="{F8185DEC-231E-4AEA-9B74-E40FB650667F}"/>
          </ac:spMkLst>
        </pc:spChg>
      </pc:sldChg>
      <pc:sldChg chg="addSp delSp modSp mod">
        <pc:chgData name="Edoardo Michele" userId="e320b409-1d87-4259-a4e8-ecf3651e2af3" providerId="ADAL" clId="{6DBCDB96-B582-4F17-A5FE-63B45E7C2BD5}" dt="2023-03-05T17:55:01.906" v="288" actId="313"/>
        <pc:sldMkLst>
          <pc:docMk/>
          <pc:sldMk cId="4061152233" sldId="282"/>
        </pc:sldMkLst>
        <pc:spChg chg="mod">
          <ac:chgData name="Edoardo Michele" userId="e320b409-1d87-4259-a4e8-ecf3651e2af3" providerId="ADAL" clId="{6DBCDB96-B582-4F17-A5FE-63B45E7C2BD5}" dt="2023-03-05T17:48:50.456" v="234" actId="20577"/>
          <ac:spMkLst>
            <pc:docMk/>
            <pc:sldMk cId="4061152233" sldId="282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7:52:31.011" v="238" actId="478"/>
          <ac:spMkLst>
            <pc:docMk/>
            <pc:sldMk cId="4061152233" sldId="282"/>
            <ac:spMk id="7" creationId="{143C850D-FE0E-4E61-97A7-E05CB41124A3}"/>
          </ac:spMkLst>
        </pc:spChg>
        <pc:spChg chg="add mod">
          <ac:chgData name="Edoardo Michele" userId="e320b409-1d87-4259-a4e8-ecf3651e2af3" providerId="ADAL" clId="{6DBCDB96-B582-4F17-A5FE-63B45E7C2BD5}" dt="2023-03-05T17:52:45.108" v="243" actId="1076"/>
          <ac:spMkLst>
            <pc:docMk/>
            <pc:sldMk cId="4061152233" sldId="282"/>
            <ac:spMk id="8" creationId="{A5B42037-DE81-4B9B-AA6B-66E520E27948}"/>
          </ac:spMkLst>
        </pc:spChg>
        <pc:spChg chg="add del mod">
          <ac:chgData name="Edoardo Michele" userId="e320b409-1d87-4259-a4e8-ecf3651e2af3" providerId="ADAL" clId="{6DBCDB96-B582-4F17-A5FE-63B45E7C2BD5}" dt="2023-03-05T17:41:39.612" v="82"/>
          <ac:spMkLst>
            <pc:docMk/>
            <pc:sldMk cId="4061152233" sldId="282"/>
            <ac:spMk id="9" creationId="{D0183D84-1C02-479F-AD18-69180D465785}"/>
          </ac:spMkLst>
        </pc:spChg>
        <pc:spChg chg="add del mod">
          <ac:chgData name="Edoardo Michele" userId="e320b409-1d87-4259-a4e8-ecf3651e2af3" providerId="ADAL" clId="{6DBCDB96-B582-4F17-A5FE-63B45E7C2BD5}" dt="2023-03-05T17:41:39.612" v="82"/>
          <ac:spMkLst>
            <pc:docMk/>
            <pc:sldMk cId="4061152233" sldId="282"/>
            <ac:spMk id="10" creationId="{1C8A35FD-456B-4940-8492-0F866355B234}"/>
          </ac:spMkLst>
        </pc:spChg>
        <pc:spChg chg="del">
          <ac:chgData name="Edoardo Michele" userId="e320b409-1d87-4259-a4e8-ecf3651e2af3" providerId="ADAL" clId="{6DBCDB96-B582-4F17-A5FE-63B45E7C2BD5}" dt="2023-03-05T17:38:46.997" v="75" actId="478"/>
          <ac:spMkLst>
            <pc:docMk/>
            <pc:sldMk cId="4061152233" sldId="282"/>
            <ac:spMk id="11" creationId="{9F988182-065F-45B7-9FC9-0C6001D28E43}"/>
          </ac:spMkLst>
        </pc:spChg>
        <pc:spChg chg="add mod">
          <ac:chgData name="Edoardo Michele" userId="e320b409-1d87-4259-a4e8-ecf3651e2af3" providerId="ADAL" clId="{6DBCDB96-B582-4F17-A5FE-63B45E7C2BD5}" dt="2023-03-05T17:52:45.108" v="243" actId="1076"/>
          <ac:spMkLst>
            <pc:docMk/>
            <pc:sldMk cId="4061152233" sldId="282"/>
            <ac:spMk id="12" creationId="{B44D47C0-89D4-426E-BFF0-8DD88634609F}"/>
          </ac:spMkLst>
        </pc:spChg>
        <pc:spChg chg="add del mod">
          <ac:chgData name="Edoardo Michele" userId="e320b409-1d87-4259-a4e8-ecf3651e2af3" providerId="ADAL" clId="{6DBCDB96-B582-4F17-A5FE-63B45E7C2BD5}" dt="2023-03-05T17:52:31.011" v="238" actId="478"/>
          <ac:spMkLst>
            <pc:docMk/>
            <pc:sldMk cId="4061152233" sldId="282"/>
            <ac:spMk id="13" creationId="{3CEB3CD8-D4AE-4D2C-A4C9-BEB6A4A56B5C}"/>
          </ac:spMkLst>
        </pc:spChg>
        <pc:spChg chg="mod">
          <ac:chgData name="Edoardo Michele" userId="e320b409-1d87-4259-a4e8-ecf3651e2af3" providerId="ADAL" clId="{6DBCDB96-B582-4F17-A5FE-63B45E7C2BD5}" dt="2023-03-05T17:53:19.355" v="250" actId="1076"/>
          <ac:spMkLst>
            <pc:docMk/>
            <pc:sldMk cId="4061152233" sldId="282"/>
            <ac:spMk id="15" creationId="{ECEFF502-CE4C-4FFF-AF81-2A9720C387B9}"/>
          </ac:spMkLst>
        </pc:spChg>
        <pc:spChg chg="mod">
          <ac:chgData name="Edoardo Michele" userId="e320b409-1d87-4259-a4e8-ecf3651e2af3" providerId="ADAL" clId="{6DBCDB96-B582-4F17-A5FE-63B45E7C2BD5}" dt="2023-03-05T17:53:19.355" v="250" actId="1076"/>
          <ac:spMkLst>
            <pc:docMk/>
            <pc:sldMk cId="4061152233" sldId="282"/>
            <ac:spMk id="16" creationId="{0C857DBA-FAF0-4E06-B1A2-51FFE15E9006}"/>
          </ac:spMkLst>
        </pc:spChg>
        <pc:spChg chg="mod">
          <ac:chgData name="Edoardo Michele" userId="e320b409-1d87-4259-a4e8-ecf3651e2af3" providerId="ADAL" clId="{6DBCDB96-B582-4F17-A5FE-63B45E7C2BD5}" dt="2023-03-05T17:44:41.369" v="95" actId="1076"/>
          <ac:spMkLst>
            <pc:docMk/>
            <pc:sldMk cId="4061152233" sldId="282"/>
            <ac:spMk id="21" creationId="{D257A3DF-9D16-4790-8561-57E470A32182}"/>
          </ac:spMkLst>
        </pc:spChg>
        <pc:spChg chg="mod">
          <ac:chgData name="Edoardo Michele" userId="e320b409-1d87-4259-a4e8-ecf3651e2af3" providerId="ADAL" clId="{6DBCDB96-B582-4F17-A5FE-63B45E7C2BD5}" dt="2023-03-05T17:44:41.369" v="95" actId="1076"/>
          <ac:spMkLst>
            <pc:docMk/>
            <pc:sldMk cId="4061152233" sldId="282"/>
            <ac:spMk id="23" creationId="{F66F80BC-41EE-42DC-9409-817385729968}"/>
          </ac:spMkLst>
        </pc:spChg>
        <pc:spChg chg="mod">
          <ac:chgData name="Edoardo Michele" userId="e320b409-1d87-4259-a4e8-ecf3651e2af3" providerId="ADAL" clId="{6DBCDB96-B582-4F17-A5FE-63B45E7C2BD5}" dt="2023-03-05T17:44:41.369" v="95" actId="1076"/>
          <ac:spMkLst>
            <pc:docMk/>
            <pc:sldMk cId="4061152233" sldId="282"/>
            <ac:spMk id="24" creationId="{6E8C4329-B823-404C-A853-5884C4E0D49B}"/>
          </ac:spMkLst>
        </pc:spChg>
        <pc:spChg chg="del mod topLvl">
          <ac:chgData name="Edoardo Michele" userId="e320b409-1d87-4259-a4e8-ecf3651e2af3" providerId="ADAL" clId="{6DBCDB96-B582-4F17-A5FE-63B45E7C2BD5}" dt="2023-03-05T17:52:22.502" v="237" actId="478"/>
          <ac:spMkLst>
            <pc:docMk/>
            <pc:sldMk cId="4061152233" sldId="282"/>
            <ac:spMk id="26" creationId="{FE766879-7B28-4490-BD21-59EB16DFEC00}"/>
          </ac:spMkLst>
        </pc:spChg>
        <pc:spChg chg="mod">
          <ac:chgData name="Edoardo Michele" userId="e320b409-1d87-4259-a4e8-ecf3651e2af3" providerId="ADAL" clId="{6DBCDB96-B582-4F17-A5FE-63B45E7C2BD5}" dt="2023-03-05T17:48:28.842" v="207" actId="1076"/>
          <ac:spMkLst>
            <pc:docMk/>
            <pc:sldMk cId="4061152233" sldId="282"/>
            <ac:spMk id="28" creationId="{C3759D82-C389-4EC3-A095-3048A9E59FE1}"/>
          </ac:spMkLst>
        </pc:spChg>
        <pc:spChg chg="mod">
          <ac:chgData name="Edoardo Michele" userId="e320b409-1d87-4259-a4e8-ecf3651e2af3" providerId="ADAL" clId="{6DBCDB96-B582-4F17-A5FE-63B45E7C2BD5}" dt="2023-03-05T17:48:28.842" v="207" actId="1076"/>
          <ac:spMkLst>
            <pc:docMk/>
            <pc:sldMk cId="4061152233" sldId="282"/>
            <ac:spMk id="29" creationId="{3FB0F67D-41C7-4125-9A99-F9ABE2730294}"/>
          </ac:spMkLst>
        </pc:spChg>
        <pc:spChg chg="add mod">
          <ac:chgData name="Edoardo Michele" userId="e320b409-1d87-4259-a4e8-ecf3651e2af3" providerId="ADAL" clId="{6DBCDB96-B582-4F17-A5FE-63B45E7C2BD5}" dt="2023-03-05T17:52:36.652" v="240" actId="1076"/>
          <ac:spMkLst>
            <pc:docMk/>
            <pc:sldMk cId="4061152233" sldId="282"/>
            <ac:spMk id="30" creationId="{64D089E9-51FD-4AF9-ACB4-E4762660CE62}"/>
          </ac:spMkLst>
        </pc:spChg>
        <pc:spChg chg="add mod">
          <ac:chgData name="Edoardo Michele" userId="e320b409-1d87-4259-a4e8-ecf3651e2af3" providerId="ADAL" clId="{6DBCDB96-B582-4F17-A5FE-63B45E7C2BD5}" dt="2023-03-05T17:53:19.355" v="250" actId="1076"/>
          <ac:spMkLst>
            <pc:docMk/>
            <pc:sldMk cId="4061152233" sldId="282"/>
            <ac:spMk id="31" creationId="{DD5F3DC0-2840-46C3-92E6-2294C72FFC14}"/>
          </ac:spMkLst>
        </pc:spChg>
        <pc:spChg chg="add mod">
          <ac:chgData name="Edoardo Michele" userId="e320b409-1d87-4259-a4e8-ecf3651e2af3" providerId="ADAL" clId="{6DBCDB96-B582-4F17-A5FE-63B45E7C2BD5}" dt="2023-03-05T17:53:33.872" v="267" actId="20577"/>
          <ac:spMkLst>
            <pc:docMk/>
            <pc:sldMk cId="4061152233" sldId="282"/>
            <ac:spMk id="32" creationId="{893A0098-4B2D-49D0-A320-57BE569FFDD2}"/>
          </ac:spMkLst>
        </pc:spChg>
        <pc:spChg chg="mod">
          <ac:chgData name="Edoardo Michele" userId="e320b409-1d87-4259-a4e8-ecf3651e2af3" providerId="ADAL" clId="{6DBCDB96-B582-4F17-A5FE-63B45E7C2BD5}" dt="2023-03-05T17:54:03.902" v="273" actId="1076"/>
          <ac:spMkLst>
            <pc:docMk/>
            <pc:sldMk cId="4061152233" sldId="282"/>
            <ac:spMk id="34" creationId="{C2EB3B4D-22E6-4E88-8BD0-4B4DFF0DF2CB}"/>
          </ac:spMkLst>
        </pc:spChg>
        <pc:spChg chg="del mod">
          <ac:chgData name="Edoardo Michele" userId="e320b409-1d87-4259-a4e8-ecf3651e2af3" providerId="ADAL" clId="{6DBCDB96-B582-4F17-A5FE-63B45E7C2BD5}" dt="2023-03-05T17:53:54.386" v="269" actId="478"/>
          <ac:spMkLst>
            <pc:docMk/>
            <pc:sldMk cId="4061152233" sldId="282"/>
            <ac:spMk id="35" creationId="{A51A8E29-F263-4E83-91CA-8BBCA9A0F74E}"/>
          </ac:spMkLst>
        </pc:spChg>
        <pc:spChg chg="del mod">
          <ac:chgData name="Edoardo Michele" userId="e320b409-1d87-4259-a4e8-ecf3651e2af3" providerId="ADAL" clId="{6DBCDB96-B582-4F17-A5FE-63B45E7C2BD5}" dt="2023-03-05T17:53:56.414" v="270" actId="478"/>
          <ac:spMkLst>
            <pc:docMk/>
            <pc:sldMk cId="4061152233" sldId="282"/>
            <ac:spMk id="37" creationId="{01AD617A-7700-42B8-9454-338F332EFB88}"/>
          </ac:spMkLst>
        </pc:spChg>
        <pc:spChg chg="mod">
          <ac:chgData name="Edoardo Michele" userId="e320b409-1d87-4259-a4e8-ecf3651e2af3" providerId="ADAL" clId="{6DBCDB96-B582-4F17-A5FE-63B45E7C2BD5}" dt="2023-03-05T17:54:03.902" v="273" actId="1076"/>
          <ac:spMkLst>
            <pc:docMk/>
            <pc:sldMk cId="4061152233" sldId="282"/>
            <ac:spMk id="38" creationId="{6936465B-052F-4CFE-8D58-B74CF9898B42}"/>
          </ac:spMkLst>
        </pc:spChg>
        <pc:spChg chg="add mod">
          <ac:chgData name="Edoardo Michele" userId="e320b409-1d87-4259-a4e8-ecf3651e2af3" providerId="ADAL" clId="{6DBCDB96-B582-4F17-A5FE-63B45E7C2BD5}" dt="2023-03-05T17:55:01.906" v="288" actId="313"/>
          <ac:spMkLst>
            <pc:docMk/>
            <pc:sldMk cId="4061152233" sldId="282"/>
            <ac:spMk id="39" creationId="{798B3D63-E33E-4512-AF07-BA00C9EFE9A5}"/>
          </ac:spMkLst>
        </pc:spChg>
        <pc:spChg chg="mod">
          <ac:chgData name="Edoardo Michele" userId="e320b409-1d87-4259-a4e8-ecf3651e2af3" providerId="ADAL" clId="{6DBCDB96-B582-4F17-A5FE-63B45E7C2BD5}" dt="2023-03-05T17:54:37.972" v="281" actId="571"/>
          <ac:spMkLst>
            <pc:docMk/>
            <pc:sldMk cId="4061152233" sldId="282"/>
            <ac:spMk id="41" creationId="{8213EDE7-75CA-4309-94B3-18F747E75361}"/>
          </ac:spMkLst>
        </pc:spChg>
        <pc:spChg chg="mod">
          <ac:chgData name="Edoardo Michele" userId="e320b409-1d87-4259-a4e8-ecf3651e2af3" providerId="ADAL" clId="{6DBCDB96-B582-4F17-A5FE-63B45E7C2BD5}" dt="2023-03-05T17:54:40.448" v="282" actId="20577"/>
          <ac:spMkLst>
            <pc:docMk/>
            <pc:sldMk cId="4061152233" sldId="282"/>
            <ac:spMk id="42" creationId="{33383C53-F76D-4943-A7BA-2E0E2ED92400}"/>
          </ac:spMkLst>
        </pc:spChg>
        <pc:grpChg chg="add mod">
          <ac:chgData name="Edoardo Michele" userId="e320b409-1d87-4259-a4e8-ecf3651e2af3" providerId="ADAL" clId="{6DBCDB96-B582-4F17-A5FE-63B45E7C2BD5}" dt="2023-03-05T17:53:19.355" v="250" actId="1076"/>
          <ac:grpSpMkLst>
            <pc:docMk/>
            <pc:sldMk cId="4061152233" sldId="282"/>
            <ac:grpSpMk id="14" creationId="{F0B45ECE-CD10-4AF4-B485-9380E272F389}"/>
          </ac:grpSpMkLst>
        </pc:grpChg>
        <pc:grpChg chg="add del mod">
          <ac:chgData name="Edoardo Michele" userId="e320b409-1d87-4259-a4e8-ecf3651e2af3" providerId="ADAL" clId="{6DBCDB96-B582-4F17-A5FE-63B45E7C2BD5}" dt="2023-03-05T17:44:44.239" v="96" actId="478"/>
          <ac:grpSpMkLst>
            <pc:docMk/>
            <pc:sldMk cId="4061152233" sldId="282"/>
            <ac:grpSpMk id="17" creationId="{43BDBE96-9439-4DD2-9793-BDCCDB1E860B}"/>
          </ac:grpSpMkLst>
        </pc:grpChg>
        <pc:grpChg chg="mod">
          <ac:chgData name="Edoardo Michele" userId="e320b409-1d87-4259-a4e8-ecf3651e2af3" providerId="ADAL" clId="{6DBCDB96-B582-4F17-A5FE-63B45E7C2BD5}" dt="2023-03-05T17:44:41.369" v="95" actId="1076"/>
          <ac:grpSpMkLst>
            <pc:docMk/>
            <pc:sldMk cId="4061152233" sldId="282"/>
            <ac:grpSpMk id="22" creationId="{79C5DF20-9A73-4393-AB05-89FC36C79B45}"/>
          </ac:grpSpMkLst>
        </pc:grpChg>
        <pc:grpChg chg="add del mod">
          <ac:chgData name="Edoardo Michele" userId="e320b409-1d87-4259-a4e8-ecf3651e2af3" providerId="ADAL" clId="{6DBCDB96-B582-4F17-A5FE-63B45E7C2BD5}" dt="2023-03-05T17:45:10.194" v="98" actId="165"/>
          <ac:grpSpMkLst>
            <pc:docMk/>
            <pc:sldMk cId="4061152233" sldId="282"/>
            <ac:grpSpMk id="25" creationId="{FB239478-B65A-43A6-A3CE-2463B61E3F38}"/>
          </ac:grpSpMkLst>
        </pc:grpChg>
        <pc:grpChg chg="del mod topLvl">
          <ac:chgData name="Edoardo Michele" userId="e320b409-1d87-4259-a4e8-ecf3651e2af3" providerId="ADAL" clId="{6DBCDB96-B582-4F17-A5FE-63B45E7C2BD5}" dt="2023-03-05T17:52:22.502" v="237" actId="478"/>
          <ac:grpSpMkLst>
            <pc:docMk/>
            <pc:sldMk cId="4061152233" sldId="282"/>
            <ac:grpSpMk id="27" creationId="{4188915C-F2B8-4CBB-8D45-012EBBAA305A}"/>
          </ac:grpSpMkLst>
        </pc:grpChg>
        <pc:grpChg chg="add del mod">
          <ac:chgData name="Edoardo Michele" userId="e320b409-1d87-4259-a4e8-ecf3651e2af3" providerId="ADAL" clId="{6DBCDB96-B582-4F17-A5FE-63B45E7C2BD5}" dt="2023-03-05T17:54:32.625" v="280" actId="478"/>
          <ac:grpSpMkLst>
            <pc:docMk/>
            <pc:sldMk cId="4061152233" sldId="282"/>
            <ac:grpSpMk id="33" creationId="{2B127774-34AD-4466-82FE-7E42C997B75D}"/>
          </ac:grpSpMkLst>
        </pc:grpChg>
        <pc:grpChg chg="del mod">
          <ac:chgData name="Edoardo Michele" userId="e320b409-1d87-4259-a4e8-ecf3651e2af3" providerId="ADAL" clId="{6DBCDB96-B582-4F17-A5FE-63B45E7C2BD5}" dt="2023-03-05T17:53:56.414" v="270" actId="478"/>
          <ac:grpSpMkLst>
            <pc:docMk/>
            <pc:sldMk cId="4061152233" sldId="282"/>
            <ac:grpSpMk id="36" creationId="{95A15461-11E7-4FA5-89ED-9CA216B2C9EE}"/>
          </ac:grpSpMkLst>
        </pc:grpChg>
        <pc:grpChg chg="add mod">
          <ac:chgData name="Edoardo Michele" userId="e320b409-1d87-4259-a4e8-ecf3651e2af3" providerId="ADAL" clId="{6DBCDB96-B582-4F17-A5FE-63B45E7C2BD5}" dt="2023-03-05T17:54:53.835" v="284" actId="207"/>
          <ac:grpSpMkLst>
            <pc:docMk/>
            <pc:sldMk cId="4061152233" sldId="282"/>
            <ac:grpSpMk id="40" creationId="{37D41203-8D27-43CC-A39E-DE23DA5092A2}"/>
          </ac:grpSpMkLst>
        </pc:grpChg>
        <pc:picChg chg="del">
          <ac:chgData name="Edoardo Michele" userId="e320b409-1d87-4259-a4e8-ecf3651e2af3" providerId="ADAL" clId="{6DBCDB96-B582-4F17-A5FE-63B45E7C2BD5}" dt="2023-03-05T17:38:43.685" v="72" actId="478"/>
          <ac:picMkLst>
            <pc:docMk/>
            <pc:sldMk cId="4061152233" sldId="282"/>
            <ac:picMk id="18" creationId="{74208A97-9AEC-41CB-B5D0-B293F0F8D421}"/>
          </ac:picMkLst>
        </pc:picChg>
        <pc:picChg chg="del">
          <ac:chgData name="Edoardo Michele" userId="e320b409-1d87-4259-a4e8-ecf3651e2af3" providerId="ADAL" clId="{6DBCDB96-B582-4F17-A5FE-63B45E7C2BD5}" dt="2023-03-05T17:38:44.347" v="73" actId="478"/>
          <ac:picMkLst>
            <pc:docMk/>
            <pc:sldMk cId="4061152233" sldId="282"/>
            <ac:picMk id="19" creationId="{B4B78A67-F4E9-4B9C-BAD3-70256AC0C936}"/>
          </ac:picMkLst>
        </pc:picChg>
        <pc:picChg chg="del">
          <ac:chgData name="Edoardo Michele" userId="e320b409-1d87-4259-a4e8-ecf3651e2af3" providerId="ADAL" clId="{6DBCDB96-B582-4F17-A5FE-63B45E7C2BD5}" dt="2023-03-05T17:38:44.879" v="74" actId="478"/>
          <ac:picMkLst>
            <pc:docMk/>
            <pc:sldMk cId="4061152233" sldId="282"/>
            <ac:picMk id="20" creationId="{B3381F47-4DEE-45CC-96C4-08D5B8AC0613}"/>
          </ac:picMkLst>
        </pc:picChg>
      </pc:sldChg>
      <pc:sldChg chg="addSp delSp modSp mod">
        <pc:chgData name="Edoardo Michele" userId="e320b409-1d87-4259-a4e8-ecf3651e2af3" providerId="ADAL" clId="{6DBCDB96-B582-4F17-A5FE-63B45E7C2BD5}" dt="2023-03-05T17:57:38.712" v="314" actId="12788"/>
        <pc:sldMkLst>
          <pc:docMk/>
          <pc:sldMk cId="1366191928" sldId="296"/>
        </pc:sldMkLst>
        <pc:spChg chg="mod">
          <ac:chgData name="Edoardo Michele" userId="e320b409-1d87-4259-a4e8-ecf3651e2af3" providerId="ADAL" clId="{6DBCDB96-B582-4F17-A5FE-63B45E7C2BD5}" dt="2023-03-05T17:56:10.677" v="303" actId="6549"/>
          <ac:spMkLst>
            <pc:docMk/>
            <pc:sldMk cId="1366191928" sldId="296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7:56:17.482" v="305" actId="478"/>
          <ac:spMkLst>
            <pc:docMk/>
            <pc:sldMk cId="1366191928" sldId="296"/>
            <ac:spMk id="4" creationId="{0ABD8B54-92E3-40C6-8C21-C0F13CA73E1C}"/>
          </ac:spMkLst>
        </pc:spChg>
        <pc:spChg chg="del">
          <ac:chgData name="Edoardo Michele" userId="e320b409-1d87-4259-a4e8-ecf3651e2af3" providerId="ADAL" clId="{6DBCDB96-B582-4F17-A5FE-63B45E7C2BD5}" dt="2023-03-05T17:56:14.981" v="304" actId="478"/>
          <ac:spMkLst>
            <pc:docMk/>
            <pc:sldMk cId="1366191928" sldId="296"/>
            <ac:spMk id="7" creationId="{38F4B40D-A686-4F9E-82CB-998229957629}"/>
          </ac:spMkLst>
        </pc:spChg>
        <pc:spChg chg="del">
          <ac:chgData name="Edoardo Michele" userId="e320b409-1d87-4259-a4e8-ecf3651e2af3" providerId="ADAL" clId="{6DBCDB96-B582-4F17-A5FE-63B45E7C2BD5}" dt="2023-03-05T17:56:14.981" v="304" actId="478"/>
          <ac:spMkLst>
            <pc:docMk/>
            <pc:sldMk cId="1366191928" sldId="296"/>
            <ac:spMk id="8" creationId="{84412394-920A-4D03-948C-EB5234772B64}"/>
          </ac:spMkLst>
        </pc:spChg>
        <pc:spChg chg="add mod">
          <ac:chgData name="Edoardo Michele" userId="e320b409-1d87-4259-a4e8-ecf3651e2af3" providerId="ADAL" clId="{6DBCDB96-B582-4F17-A5FE-63B45E7C2BD5}" dt="2023-03-05T17:57:31.491" v="309" actId="12788"/>
          <ac:spMkLst>
            <pc:docMk/>
            <pc:sldMk cId="1366191928" sldId="296"/>
            <ac:spMk id="9" creationId="{D9E4C7CD-4D67-4914-823D-E6EC5DC1326B}"/>
          </ac:spMkLst>
        </pc:spChg>
        <pc:spChg chg="add mod">
          <ac:chgData name="Edoardo Michele" userId="e320b409-1d87-4259-a4e8-ecf3651e2af3" providerId="ADAL" clId="{6DBCDB96-B582-4F17-A5FE-63B45E7C2BD5}" dt="2023-03-05T17:57:34.818" v="310" actId="12788"/>
          <ac:spMkLst>
            <pc:docMk/>
            <pc:sldMk cId="1366191928" sldId="296"/>
            <ac:spMk id="10" creationId="{FD606E34-8B0F-46DE-B2FE-7DD4B3E76E3A}"/>
          </ac:spMkLst>
        </pc:spChg>
        <pc:spChg chg="add mod">
          <ac:chgData name="Edoardo Michele" userId="e320b409-1d87-4259-a4e8-ecf3651e2af3" providerId="ADAL" clId="{6DBCDB96-B582-4F17-A5FE-63B45E7C2BD5}" dt="2023-03-05T17:57:36.937" v="312" actId="12788"/>
          <ac:spMkLst>
            <pc:docMk/>
            <pc:sldMk cId="1366191928" sldId="296"/>
            <ac:spMk id="11" creationId="{03CEC913-75A3-42A9-8ECD-074964663FF6}"/>
          </ac:spMkLst>
        </pc:spChg>
        <pc:spChg chg="add mod">
          <ac:chgData name="Edoardo Michele" userId="e320b409-1d87-4259-a4e8-ecf3651e2af3" providerId="ADAL" clId="{6DBCDB96-B582-4F17-A5FE-63B45E7C2BD5}" dt="2023-03-05T17:57:38.712" v="314" actId="12788"/>
          <ac:spMkLst>
            <pc:docMk/>
            <pc:sldMk cId="1366191928" sldId="296"/>
            <ac:spMk id="12" creationId="{C0712A3C-AE4D-4C2A-B8CA-D18F147C81E9}"/>
          </ac:spMkLst>
        </pc:spChg>
        <pc:spChg chg="add mod">
          <ac:chgData name="Edoardo Michele" userId="e320b409-1d87-4259-a4e8-ecf3651e2af3" providerId="ADAL" clId="{6DBCDB96-B582-4F17-A5FE-63B45E7C2BD5}" dt="2023-03-05T17:57:36.073" v="311" actId="12788"/>
          <ac:spMkLst>
            <pc:docMk/>
            <pc:sldMk cId="1366191928" sldId="296"/>
            <ac:spMk id="13" creationId="{08AAC878-D5C9-450D-8239-5865CDE9892F}"/>
          </ac:spMkLst>
        </pc:spChg>
        <pc:spChg chg="add mod">
          <ac:chgData name="Edoardo Michele" userId="e320b409-1d87-4259-a4e8-ecf3651e2af3" providerId="ADAL" clId="{6DBCDB96-B582-4F17-A5FE-63B45E7C2BD5}" dt="2023-03-05T17:57:37.973" v="313" actId="12788"/>
          <ac:spMkLst>
            <pc:docMk/>
            <pc:sldMk cId="1366191928" sldId="296"/>
            <ac:spMk id="14" creationId="{4CB27014-5AE8-4384-9F87-FA20DDD96CB8}"/>
          </ac:spMkLst>
        </pc:spChg>
      </pc:sldChg>
      <pc:sldChg chg="addSp delSp modSp mod modAnim">
        <pc:chgData name="Edoardo Michele" userId="e320b409-1d87-4259-a4e8-ecf3651e2af3" providerId="ADAL" clId="{6DBCDB96-B582-4F17-A5FE-63B45E7C2BD5}" dt="2023-03-05T18:06:18.124" v="430" actId="478"/>
        <pc:sldMkLst>
          <pc:docMk/>
          <pc:sldMk cId="549812325" sldId="297"/>
        </pc:sldMkLst>
        <pc:spChg chg="mod">
          <ac:chgData name="Edoardo Michele" userId="e320b409-1d87-4259-a4e8-ecf3651e2af3" providerId="ADAL" clId="{6DBCDB96-B582-4F17-A5FE-63B45E7C2BD5}" dt="2023-03-05T17:58:32.883" v="317"/>
          <ac:spMkLst>
            <pc:docMk/>
            <pc:sldMk cId="549812325" sldId="297"/>
            <ac:spMk id="2" creationId="{67D46264-72F6-4B93-AA6E-091F96B897D6}"/>
          </ac:spMkLst>
        </pc:spChg>
        <pc:spChg chg="add mod">
          <ac:chgData name="Edoardo Michele" userId="e320b409-1d87-4259-a4e8-ecf3651e2af3" providerId="ADAL" clId="{6DBCDB96-B582-4F17-A5FE-63B45E7C2BD5}" dt="2023-03-05T18:00:52.602" v="334" actId="207"/>
          <ac:spMkLst>
            <pc:docMk/>
            <pc:sldMk cId="549812325" sldId="297"/>
            <ac:spMk id="7" creationId="{3292A213-F51C-4D52-A86A-22D382C2AF44}"/>
          </ac:spMkLst>
        </pc:spChg>
        <pc:spChg chg="del">
          <ac:chgData name="Edoardo Michele" userId="e320b409-1d87-4259-a4e8-ecf3651e2af3" providerId="ADAL" clId="{6DBCDB96-B582-4F17-A5FE-63B45E7C2BD5}" dt="2023-03-05T17:58:17.986" v="315" actId="478"/>
          <ac:spMkLst>
            <pc:docMk/>
            <pc:sldMk cId="549812325" sldId="297"/>
            <ac:spMk id="11" creationId="{9F988182-065F-45B7-9FC9-0C6001D28E43}"/>
          </ac:spMkLst>
        </pc:spChg>
        <pc:spChg chg="mod topLvl">
          <ac:chgData name="Edoardo Michele" userId="e320b409-1d87-4259-a4e8-ecf3651e2af3" providerId="ADAL" clId="{6DBCDB96-B582-4F17-A5FE-63B45E7C2BD5}" dt="2023-03-05T18:01:56.819" v="340" actId="14100"/>
          <ac:spMkLst>
            <pc:docMk/>
            <pc:sldMk cId="549812325" sldId="297"/>
            <ac:spMk id="13" creationId="{33A70D3B-C94F-4E0D-BD97-10A76E7461C6}"/>
          </ac:spMkLst>
        </pc:spChg>
        <pc:spChg chg="del mod">
          <ac:chgData name="Edoardo Michele" userId="e320b409-1d87-4259-a4e8-ecf3651e2af3" providerId="ADAL" clId="{6DBCDB96-B582-4F17-A5FE-63B45E7C2BD5}" dt="2023-03-05T18:06:18.124" v="430" actId="478"/>
          <ac:spMkLst>
            <pc:docMk/>
            <pc:sldMk cId="549812325" sldId="297"/>
            <ac:spMk id="16" creationId="{1A5E79B2-ACB0-4C15-8D54-3AD0C14B672D}"/>
          </ac:spMkLst>
        </pc:spChg>
        <pc:spChg chg="mod">
          <ac:chgData name="Edoardo Michele" userId="e320b409-1d87-4259-a4e8-ecf3651e2af3" providerId="ADAL" clId="{6DBCDB96-B582-4F17-A5FE-63B45E7C2BD5}" dt="2023-03-05T18:00:35.795" v="331" actId="165"/>
          <ac:spMkLst>
            <pc:docMk/>
            <pc:sldMk cId="549812325" sldId="297"/>
            <ac:spMk id="17" creationId="{3813007F-BA52-45F9-95BA-CB246F15F32B}"/>
          </ac:spMkLst>
        </pc:spChg>
        <pc:spChg chg="mod">
          <ac:chgData name="Edoardo Michele" userId="e320b409-1d87-4259-a4e8-ecf3651e2af3" providerId="ADAL" clId="{6DBCDB96-B582-4F17-A5FE-63B45E7C2BD5}" dt="2023-03-05T18:00:35.795" v="331" actId="165"/>
          <ac:spMkLst>
            <pc:docMk/>
            <pc:sldMk cId="549812325" sldId="297"/>
            <ac:spMk id="18" creationId="{D929FC64-DB32-4A4D-978E-A46CC82C2361}"/>
          </ac:spMkLst>
        </pc:spChg>
        <pc:spChg chg="del mod">
          <ac:chgData name="Edoardo Michele" userId="e320b409-1d87-4259-a4e8-ecf3651e2af3" providerId="ADAL" clId="{6DBCDB96-B582-4F17-A5FE-63B45E7C2BD5}" dt="2023-03-05T17:59:16.832" v="321" actId="478"/>
          <ac:spMkLst>
            <pc:docMk/>
            <pc:sldMk cId="549812325" sldId="297"/>
            <ac:spMk id="19" creationId="{421023D9-4704-4022-BCAB-0578C18A9A26}"/>
          </ac:spMkLst>
        </pc:spChg>
        <pc:spChg chg="del mod">
          <ac:chgData name="Edoardo Michele" userId="e320b409-1d87-4259-a4e8-ecf3651e2af3" providerId="ADAL" clId="{6DBCDB96-B582-4F17-A5FE-63B45E7C2BD5}" dt="2023-03-05T17:59:40.866" v="326" actId="478"/>
          <ac:spMkLst>
            <pc:docMk/>
            <pc:sldMk cId="549812325" sldId="297"/>
            <ac:spMk id="20" creationId="{7C3128DD-DF93-46BD-94B8-0986757742D5}"/>
          </ac:spMkLst>
        </pc:spChg>
        <pc:grpChg chg="add del mod">
          <ac:chgData name="Edoardo Michele" userId="e320b409-1d87-4259-a4e8-ecf3651e2af3" providerId="ADAL" clId="{6DBCDB96-B582-4F17-A5FE-63B45E7C2BD5}" dt="2023-03-05T18:00:35.795" v="331" actId="165"/>
          <ac:grpSpMkLst>
            <pc:docMk/>
            <pc:sldMk cId="549812325" sldId="297"/>
            <ac:grpSpMk id="8" creationId="{A930C1E7-804A-4CEC-8B1F-C3DEF6F098B4}"/>
          </ac:grpSpMkLst>
        </pc:grpChg>
        <pc:grpChg chg="del mod">
          <ac:chgData name="Edoardo Michele" userId="e320b409-1d87-4259-a4e8-ecf3651e2af3" providerId="ADAL" clId="{6DBCDB96-B582-4F17-A5FE-63B45E7C2BD5}" dt="2023-03-05T17:59:16.832" v="321" actId="478"/>
          <ac:grpSpMkLst>
            <pc:docMk/>
            <pc:sldMk cId="549812325" sldId="297"/>
            <ac:grpSpMk id="14" creationId="{D463ACEB-9F9D-4EAB-BE4E-DB06EC53BDD3}"/>
          </ac:grpSpMkLst>
        </pc:grpChg>
        <pc:grpChg chg="mod topLvl">
          <ac:chgData name="Edoardo Michele" userId="e320b409-1d87-4259-a4e8-ecf3651e2af3" providerId="ADAL" clId="{6DBCDB96-B582-4F17-A5FE-63B45E7C2BD5}" dt="2023-03-05T18:00:35.795" v="331" actId="165"/>
          <ac:grpSpMkLst>
            <pc:docMk/>
            <pc:sldMk cId="549812325" sldId="297"/>
            <ac:grpSpMk id="15" creationId="{C8D90BF1-451C-442A-A7CA-9C88285B4B86}"/>
          </ac:grpSpMkLst>
        </pc:grpChg>
        <pc:picChg chg="del">
          <ac:chgData name="Edoardo Michele" userId="e320b409-1d87-4259-a4e8-ecf3651e2af3" providerId="ADAL" clId="{6DBCDB96-B582-4F17-A5FE-63B45E7C2BD5}" dt="2023-03-05T17:58:17.986" v="315" actId="478"/>
          <ac:picMkLst>
            <pc:docMk/>
            <pc:sldMk cId="549812325" sldId="297"/>
            <ac:picMk id="9" creationId="{D87C9052-2778-4683-BFEE-B71DE3DDF7CF}"/>
          </ac:picMkLst>
        </pc:picChg>
        <pc:picChg chg="del">
          <ac:chgData name="Edoardo Michele" userId="e320b409-1d87-4259-a4e8-ecf3651e2af3" providerId="ADAL" clId="{6DBCDB96-B582-4F17-A5FE-63B45E7C2BD5}" dt="2023-03-05T17:58:17.986" v="315" actId="478"/>
          <ac:picMkLst>
            <pc:docMk/>
            <pc:sldMk cId="549812325" sldId="297"/>
            <ac:picMk id="10" creationId="{9BEE0C7E-52F8-4EEA-BFA9-36AC75B6DC43}"/>
          </ac:picMkLst>
        </pc:picChg>
        <pc:picChg chg="del">
          <ac:chgData name="Edoardo Michele" userId="e320b409-1d87-4259-a4e8-ecf3651e2af3" providerId="ADAL" clId="{6DBCDB96-B582-4F17-A5FE-63B45E7C2BD5}" dt="2023-03-05T17:58:17.986" v="315" actId="478"/>
          <ac:picMkLst>
            <pc:docMk/>
            <pc:sldMk cId="549812325" sldId="297"/>
            <ac:picMk id="12" creationId="{33C1FF8E-2CC4-4928-A71B-801BA05F0C78}"/>
          </ac:picMkLst>
        </pc:picChg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445986811" sldId="298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3874741949" sldId="299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2563883788" sldId="300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110554795" sldId="301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151792127" sldId="302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2941490912" sldId="303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1745222186" sldId="304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587932672" sldId="305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1984367590" sldId="307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2542695305" sldId="309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2038644728" sldId="310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389616338" sldId="311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2059481577" sldId="312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3176041920" sldId="313"/>
        </pc:sldMkLst>
      </pc:sldChg>
      <pc:sldChg chg="modSp add ord">
        <pc:chgData name="Edoardo Michele" userId="e320b409-1d87-4259-a4e8-ecf3651e2af3" providerId="ADAL" clId="{6DBCDB96-B582-4F17-A5FE-63B45E7C2BD5}" dt="2023-03-05T17:53:10.161" v="249"/>
        <pc:sldMkLst>
          <pc:docMk/>
          <pc:sldMk cId="1529048684" sldId="314"/>
        </pc:sldMkLst>
        <pc:grpChg chg="mod">
          <ac:chgData name="Edoardo Michele" userId="e320b409-1d87-4259-a4e8-ecf3651e2af3" providerId="ADAL" clId="{6DBCDB96-B582-4F17-A5FE-63B45E7C2BD5}" dt="2023-03-05T17:53:06.219" v="246" actId="207"/>
          <ac:grpSpMkLst>
            <pc:docMk/>
            <pc:sldMk cId="1529048684" sldId="314"/>
            <ac:grpSpMk id="14" creationId="{F0B45ECE-CD10-4AF4-B485-9380E272F389}"/>
          </ac:grpSpMkLst>
        </pc:grpChg>
        <pc:grpChg chg="mod">
          <ac:chgData name="Edoardo Michele" userId="e320b409-1d87-4259-a4e8-ecf3651e2af3" providerId="ADAL" clId="{6DBCDB96-B582-4F17-A5FE-63B45E7C2BD5}" dt="2023-03-05T17:53:07.711" v="247" actId="207"/>
          <ac:grpSpMkLst>
            <pc:docMk/>
            <pc:sldMk cId="1529048684" sldId="314"/>
            <ac:grpSpMk id="27" creationId="{4188915C-F2B8-4CBB-8D45-012EBBAA305A}"/>
          </ac:grpSpMkLst>
        </pc:grpChg>
      </pc:sldChg>
      <pc:sldChg chg="addSp delSp modSp add modAnim">
        <pc:chgData name="Edoardo Michele" userId="e320b409-1d87-4259-a4e8-ecf3651e2af3" providerId="ADAL" clId="{6DBCDB96-B582-4F17-A5FE-63B45E7C2BD5}" dt="2023-03-05T18:03:00.541" v="349" actId="1076"/>
        <pc:sldMkLst>
          <pc:docMk/>
          <pc:sldMk cId="720502920" sldId="315"/>
        </pc:sldMkLst>
        <pc:spChg chg="mod">
          <ac:chgData name="Edoardo Michele" userId="e320b409-1d87-4259-a4e8-ecf3651e2af3" providerId="ADAL" clId="{6DBCDB96-B582-4F17-A5FE-63B45E7C2BD5}" dt="2023-03-05T18:02:50.196" v="348" actId="6549"/>
          <ac:spMkLst>
            <pc:docMk/>
            <pc:sldMk cId="720502920" sldId="315"/>
            <ac:spMk id="2" creationId="{67D46264-72F6-4B93-AA6E-091F96B897D6}"/>
          </ac:spMkLst>
        </pc:spChg>
        <pc:spChg chg="del">
          <ac:chgData name="Edoardo Michele" userId="e320b409-1d87-4259-a4e8-ecf3651e2af3" providerId="ADAL" clId="{6DBCDB96-B582-4F17-A5FE-63B45E7C2BD5}" dt="2023-03-05T18:02:28.370" v="343" actId="478"/>
          <ac:spMkLst>
            <pc:docMk/>
            <pc:sldMk cId="720502920" sldId="315"/>
            <ac:spMk id="7" creationId="{3292A213-F51C-4D52-A86A-22D382C2AF44}"/>
          </ac:spMkLst>
        </pc:spChg>
        <pc:spChg chg="add mod">
          <ac:chgData name="Edoardo Michele" userId="e320b409-1d87-4259-a4e8-ecf3651e2af3" providerId="ADAL" clId="{6DBCDB96-B582-4F17-A5FE-63B45E7C2BD5}" dt="2023-03-05T18:03:00.541" v="349" actId="1076"/>
          <ac:spMkLst>
            <pc:docMk/>
            <pc:sldMk cId="720502920" sldId="315"/>
            <ac:spMk id="9" creationId="{B32D3DAC-B7C8-409F-A6C9-4CF2C56B0DE5}"/>
          </ac:spMkLst>
        </pc:spChg>
        <pc:spChg chg="add mod">
          <ac:chgData name="Edoardo Michele" userId="e320b409-1d87-4259-a4e8-ecf3651e2af3" providerId="ADAL" clId="{6DBCDB96-B582-4F17-A5FE-63B45E7C2BD5}" dt="2023-03-05T18:03:00.541" v="349" actId="1076"/>
          <ac:spMkLst>
            <pc:docMk/>
            <pc:sldMk cId="720502920" sldId="315"/>
            <ac:spMk id="10" creationId="{6291F453-76D0-47D2-A38C-3F16492F1020}"/>
          </ac:spMkLst>
        </pc:spChg>
        <pc:spChg chg="del">
          <ac:chgData name="Edoardo Michele" userId="e320b409-1d87-4259-a4e8-ecf3651e2af3" providerId="ADAL" clId="{6DBCDB96-B582-4F17-A5FE-63B45E7C2BD5}" dt="2023-03-05T18:02:28.370" v="343" actId="478"/>
          <ac:spMkLst>
            <pc:docMk/>
            <pc:sldMk cId="720502920" sldId="315"/>
            <ac:spMk id="13" creationId="{33A70D3B-C94F-4E0D-BD97-10A76E7461C6}"/>
          </ac:spMkLst>
        </pc:spChg>
        <pc:spChg chg="add mod">
          <ac:chgData name="Edoardo Michele" userId="e320b409-1d87-4259-a4e8-ecf3651e2af3" providerId="ADAL" clId="{6DBCDB96-B582-4F17-A5FE-63B45E7C2BD5}" dt="2023-03-05T18:03:00.541" v="349" actId="1076"/>
          <ac:spMkLst>
            <pc:docMk/>
            <pc:sldMk cId="720502920" sldId="315"/>
            <ac:spMk id="14" creationId="{7D87B2D4-82B8-4ADB-8655-EFF86E5FF08C}"/>
          </ac:spMkLst>
        </pc:spChg>
        <pc:grpChg chg="del">
          <ac:chgData name="Edoardo Michele" userId="e320b409-1d87-4259-a4e8-ecf3651e2af3" providerId="ADAL" clId="{6DBCDB96-B582-4F17-A5FE-63B45E7C2BD5}" dt="2023-03-05T18:02:28.370" v="343" actId="478"/>
          <ac:grpSpMkLst>
            <pc:docMk/>
            <pc:sldMk cId="720502920" sldId="315"/>
            <ac:grpSpMk id="15" creationId="{C8D90BF1-451C-442A-A7CA-9C88285B4B86}"/>
          </ac:grpSpMkLst>
        </pc:grpChg>
        <pc:picChg chg="add mod">
          <ac:chgData name="Edoardo Michele" userId="e320b409-1d87-4259-a4e8-ecf3651e2af3" providerId="ADAL" clId="{6DBCDB96-B582-4F17-A5FE-63B45E7C2BD5}" dt="2023-03-05T18:03:00.541" v="349" actId="1076"/>
          <ac:picMkLst>
            <pc:docMk/>
            <pc:sldMk cId="720502920" sldId="315"/>
            <ac:picMk id="11" creationId="{4663D22B-DDEC-483A-9C22-183F98EB8DE8}"/>
          </ac:picMkLst>
        </pc:picChg>
        <pc:picChg chg="add mod">
          <ac:chgData name="Edoardo Michele" userId="e320b409-1d87-4259-a4e8-ecf3651e2af3" providerId="ADAL" clId="{6DBCDB96-B582-4F17-A5FE-63B45E7C2BD5}" dt="2023-03-05T18:03:00.541" v="349" actId="1076"/>
          <ac:picMkLst>
            <pc:docMk/>
            <pc:sldMk cId="720502920" sldId="315"/>
            <ac:picMk id="12" creationId="{CC461E2C-6840-4F6A-99E8-D1DC15287F2B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17:12.105" v="646" actId="21"/>
        <pc:sldMkLst>
          <pc:docMk/>
          <pc:sldMk cId="2966205665" sldId="316"/>
        </pc:sldMkLst>
        <pc:spChg chg="add mod">
          <ac:chgData name="Edoardo Michele" userId="e320b409-1d87-4259-a4e8-ecf3651e2af3" providerId="ADAL" clId="{6DBCDB96-B582-4F17-A5FE-63B45E7C2BD5}" dt="2023-03-05T18:16:48.819" v="638" actId="554"/>
          <ac:spMkLst>
            <pc:docMk/>
            <pc:sldMk cId="2966205665" sldId="316"/>
            <ac:spMk id="8" creationId="{B08B84A4-E20D-4646-88E0-8C1B77049EC1}"/>
          </ac:spMkLst>
        </pc:spChg>
        <pc:spChg chg="del">
          <ac:chgData name="Edoardo Michele" userId="e320b409-1d87-4259-a4e8-ecf3651e2af3" providerId="ADAL" clId="{6DBCDB96-B582-4F17-A5FE-63B45E7C2BD5}" dt="2023-03-05T18:04:31.889" v="355" actId="478"/>
          <ac:spMkLst>
            <pc:docMk/>
            <pc:sldMk cId="2966205665" sldId="316"/>
            <ac:spMk id="10" creationId="{6291F453-76D0-47D2-A38C-3F16492F1020}"/>
          </ac:spMkLst>
        </pc:spChg>
        <pc:spChg chg="del">
          <ac:chgData name="Edoardo Michele" userId="e320b409-1d87-4259-a4e8-ecf3651e2af3" providerId="ADAL" clId="{6DBCDB96-B582-4F17-A5FE-63B45E7C2BD5}" dt="2023-03-05T18:05:11.024" v="365" actId="478"/>
          <ac:spMkLst>
            <pc:docMk/>
            <pc:sldMk cId="2966205665" sldId="316"/>
            <ac:spMk id="14" creationId="{7D87B2D4-82B8-4ADB-8655-EFF86E5FF08C}"/>
          </ac:spMkLst>
        </pc:spChg>
        <pc:spChg chg="mod">
          <ac:chgData name="Edoardo Michele" userId="e320b409-1d87-4259-a4e8-ecf3651e2af3" providerId="ADAL" clId="{6DBCDB96-B582-4F17-A5FE-63B45E7C2BD5}" dt="2023-03-05T18:06:31.052" v="432" actId="1076"/>
          <ac:spMkLst>
            <pc:docMk/>
            <pc:sldMk cId="2966205665" sldId="316"/>
            <ac:spMk id="15" creationId="{9470E194-7001-4BE4-89F0-7DDCA72A7E55}"/>
          </ac:spMkLst>
        </pc:spChg>
        <pc:spChg chg="mod">
          <ac:chgData name="Edoardo Michele" userId="e320b409-1d87-4259-a4e8-ecf3651e2af3" providerId="ADAL" clId="{6DBCDB96-B582-4F17-A5FE-63B45E7C2BD5}" dt="2023-03-05T18:06:31.052" v="432" actId="1076"/>
          <ac:spMkLst>
            <pc:docMk/>
            <pc:sldMk cId="2966205665" sldId="316"/>
            <ac:spMk id="16" creationId="{F7B5B0D5-CB58-4474-A438-6463C67664C7}"/>
          </ac:spMkLst>
        </pc:spChg>
        <pc:spChg chg="add del mod">
          <ac:chgData name="Edoardo Michele" userId="e320b409-1d87-4259-a4e8-ecf3651e2af3" providerId="ADAL" clId="{6DBCDB96-B582-4F17-A5FE-63B45E7C2BD5}" dt="2023-03-05T18:17:12.105" v="646" actId="21"/>
          <ac:spMkLst>
            <pc:docMk/>
            <pc:sldMk cId="2966205665" sldId="316"/>
            <ac:spMk id="17" creationId="{D0C84FAB-ABA4-4494-A4F0-10906F58173D}"/>
          </ac:spMkLst>
        </pc:spChg>
        <pc:grpChg chg="add mod">
          <ac:chgData name="Edoardo Michele" userId="e320b409-1d87-4259-a4e8-ecf3651e2af3" providerId="ADAL" clId="{6DBCDB96-B582-4F17-A5FE-63B45E7C2BD5}" dt="2023-03-05T18:06:31.052" v="432" actId="1076"/>
          <ac:grpSpMkLst>
            <pc:docMk/>
            <pc:sldMk cId="2966205665" sldId="316"/>
            <ac:grpSpMk id="13" creationId="{48BF0D3A-0690-4E4F-BA7B-15A63D6BF867}"/>
          </ac:grpSpMkLst>
        </pc:grpChg>
        <pc:picChg chg="del">
          <ac:chgData name="Edoardo Michele" userId="e320b409-1d87-4259-a4e8-ecf3651e2af3" providerId="ADAL" clId="{6DBCDB96-B582-4F17-A5FE-63B45E7C2BD5}" dt="2023-03-05T18:04:27.263" v="354" actId="478"/>
          <ac:picMkLst>
            <pc:docMk/>
            <pc:sldMk cId="2966205665" sldId="316"/>
            <ac:picMk id="12" creationId="{CC461E2C-6840-4F6A-99E8-D1DC15287F2B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08:41.703" v="450"/>
        <pc:sldMkLst>
          <pc:docMk/>
          <pc:sldMk cId="1385202302" sldId="317"/>
        </pc:sldMkLst>
        <pc:spChg chg="mod">
          <ac:chgData name="Edoardo Michele" userId="e320b409-1d87-4259-a4e8-ecf3651e2af3" providerId="ADAL" clId="{6DBCDB96-B582-4F17-A5FE-63B45E7C2BD5}" dt="2023-03-05T18:08:41.703" v="450"/>
          <ac:spMkLst>
            <pc:docMk/>
            <pc:sldMk cId="1385202302" sldId="317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07:51.157" v="442" actId="478"/>
          <ac:spMkLst>
            <pc:docMk/>
            <pc:sldMk cId="1385202302" sldId="317"/>
            <ac:spMk id="4" creationId="{B057423F-AE2A-4E8E-AA44-2B9769DC9306}"/>
          </ac:spMkLst>
        </pc:spChg>
        <pc:spChg chg="del">
          <ac:chgData name="Edoardo Michele" userId="e320b409-1d87-4259-a4e8-ecf3651e2af3" providerId="ADAL" clId="{6DBCDB96-B582-4F17-A5FE-63B45E7C2BD5}" dt="2023-03-05T18:07:28.685" v="436" actId="478"/>
          <ac:spMkLst>
            <pc:docMk/>
            <pc:sldMk cId="1385202302" sldId="317"/>
            <ac:spMk id="8" creationId="{B08B84A4-E20D-4646-88E0-8C1B77049EC1}"/>
          </ac:spMkLst>
        </pc:spChg>
        <pc:spChg chg="del mod">
          <ac:chgData name="Edoardo Michele" userId="e320b409-1d87-4259-a4e8-ecf3651e2af3" providerId="ADAL" clId="{6DBCDB96-B582-4F17-A5FE-63B45E7C2BD5}" dt="2023-03-05T18:07:48.526" v="441" actId="478"/>
          <ac:spMkLst>
            <pc:docMk/>
            <pc:sldMk cId="1385202302" sldId="317"/>
            <ac:spMk id="9" creationId="{B32D3DAC-B7C8-409F-A6C9-4CF2C56B0DE5}"/>
          </ac:spMkLst>
        </pc:spChg>
        <pc:spChg chg="add mod">
          <ac:chgData name="Edoardo Michele" userId="e320b409-1d87-4259-a4e8-ecf3651e2af3" providerId="ADAL" clId="{6DBCDB96-B582-4F17-A5FE-63B45E7C2BD5}" dt="2023-03-05T18:07:40.445" v="440" actId="554"/>
          <ac:spMkLst>
            <pc:docMk/>
            <pc:sldMk cId="1385202302" sldId="317"/>
            <ac:spMk id="12" creationId="{E7F0E896-C103-42F6-90E0-3913204DBA3C}"/>
          </ac:spMkLst>
        </pc:spChg>
        <pc:spChg chg="add mod">
          <ac:chgData name="Edoardo Michele" userId="e320b409-1d87-4259-a4e8-ecf3651e2af3" providerId="ADAL" clId="{6DBCDB96-B582-4F17-A5FE-63B45E7C2BD5}" dt="2023-03-05T18:08:24.719" v="449" actId="1076"/>
          <ac:spMkLst>
            <pc:docMk/>
            <pc:sldMk cId="1385202302" sldId="317"/>
            <ac:spMk id="14" creationId="{4A6DCE37-9AEA-43BF-95FB-D2D5BFDA7853}"/>
          </ac:spMkLst>
        </pc:spChg>
        <pc:spChg chg="add mod">
          <ac:chgData name="Edoardo Michele" userId="e320b409-1d87-4259-a4e8-ecf3651e2af3" providerId="ADAL" clId="{6DBCDB96-B582-4F17-A5FE-63B45E7C2BD5}" dt="2023-03-05T18:08:15.255" v="447" actId="1076"/>
          <ac:spMkLst>
            <pc:docMk/>
            <pc:sldMk cId="1385202302" sldId="317"/>
            <ac:spMk id="17" creationId="{3570878D-22CF-45BE-B510-306CC1826526}"/>
          </ac:spMkLst>
        </pc:spChg>
        <pc:grpChg chg="del">
          <ac:chgData name="Edoardo Michele" userId="e320b409-1d87-4259-a4e8-ecf3651e2af3" providerId="ADAL" clId="{6DBCDB96-B582-4F17-A5FE-63B45E7C2BD5}" dt="2023-03-05T18:07:28.685" v="436" actId="478"/>
          <ac:grpSpMkLst>
            <pc:docMk/>
            <pc:sldMk cId="1385202302" sldId="317"/>
            <ac:grpSpMk id="13" creationId="{48BF0D3A-0690-4E4F-BA7B-15A63D6BF867}"/>
          </ac:grpSpMkLst>
        </pc:grpChg>
        <pc:picChg chg="add mod">
          <ac:chgData name="Edoardo Michele" userId="e320b409-1d87-4259-a4e8-ecf3651e2af3" providerId="ADAL" clId="{6DBCDB96-B582-4F17-A5FE-63B45E7C2BD5}" dt="2023-03-05T18:07:59.855" v="444" actId="554"/>
          <ac:picMkLst>
            <pc:docMk/>
            <pc:sldMk cId="1385202302" sldId="317"/>
            <ac:picMk id="10" creationId="{51DE0925-1F3E-4C9A-877E-18394B0BF03D}"/>
          </ac:picMkLst>
        </pc:picChg>
        <pc:picChg chg="del mod">
          <ac:chgData name="Edoardo Michele" userId="e320b409-1d87-4259-a4e8-ecf3651e2af3" providerId="ADAL" clId="{6DBCDB96-B582-4F17-A5FE-63B45E7C2BD5}" dt="2023-03-05T18:08:04.383" v="445" actId="478"/>
          <ac:picMkLst>
            <pc:docMk/>
            <pc:sldMk cId="1385202302" sldId="317"/>
            <ac:picMk id="11" creationId="{4663D22B-DDEC-483A-9C22-183F98EB8DE8}"/>
          </ac:picMkLst>
        </pc:picChg>
        <pc:picChg chg="add mod">
          <ac:chgData name="Edoardo Michele" userId="e320b409-1d87-4259-a4e8-ecf3651e2af3" providerId="ADAL" clId="{6DBCDB96-B582-4F17-A5FE-63B45E7C2BD5}" dt="2023-03-05T18:08:21.717" v="448" actId="1076"/>
          <ac:picMkLst>
            <pc:docMk/>
            <pc:sldMk cId="1385202302" sldId="317"/>
            <ac:picMk id="18" creationId="{252E2303-E865-4216-8398-747B578688E6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26:16.031" v="770" actId="1076"/>
        <pc:sldMkLst>
          <pc:docMk/>
          <pc:sldMk cId="1073637161" sldId="318"/>
        </pc:sldMkLst>
        <pc:spChg chg="mod">
          <ac:chgData name="Edoardo Michele" userId="e320b409-1d87-4259-a4e8-ecf3651e2af3" providerId="ADAL" clId="{6DBCDB96-B582-4F17-A5FE-63B45E7C2BD5}" dt="2023-03-05T18:09:37.478" v="453"/>
          <ac:spMkLst>
            <pc:docMk/>
            <pc:sldMk cId="1073637161" sldId="318"/>
            <ac:spMk id="2" creationId="{67D46264-72F6-4B93-AA6E-091F96B897D6}"/>
          </ac:spMkLst>
        </pc:spChg>
        <pc:spChg chg="add mod">
          <ac:chgData name="Edoardo Michele" userId="e320b409-1d87-4259-a4e8-ecf3651e2af3" providerId="ADAL" clId="{6DBCDB96-B582-4F17-A5FE-63B45E7C2BD5}" dt="2023-03-05T18:10:22.826" v="463" actId="554"/>
          <ac:spMkLst>
            <pc:docMk/>
            <pc:sldMk cId="1073637161" sldId="318"/>
            <ac:spMk id="9" creationId="{AFD4C7AE-901D-4588-BA95-CEA94B3AAE43}"/>
          </ac:spMkLst>
        </pc:spChg>
        <pc:spChg chg="add mod">
          <ac:chgData name="Edoardo Michele" userId="e320b409-1d87-4259-a4e8-ecf3651e2af3" providerId="ADAL" clId="{6DBCDB96-B582-4F17-A5FE-63B45E7C2BD5}" dt="2023-03-05T18:26:16.031" v="770" actId="1076"/>
          <ac:spMkLst>
            <pc:docMk/>
            <pc:sldMk cId="1073637161" sldId="318"/>
            <ac:spMk id="11" creationId="{3CF91BCB-366E-472D-B601-90B40F47E61D}"/>
          </ac:spMkLst>
        </pc:spChg>
        <pc:spChg chg="del mod">
          <ac:chgData name="Edoardo Michele" userId="e320b409-1d87-4259-a4e8-ecf3651e2af3" providerId="ADAL" clId="{6DBCDB96-B582-4F17-A5FE-63B45E7C2BD5}" dt="2023-03-05T18:10:29.461" v="464" actId="478"/>
          <ac:spMkLst>
            <pc:docMk/>
            <pc:sldMk cId="1073637161" sldId="318"/>
            <ac:spMk id="12" creationId="{E7F0E896-C103-42F6-90E0-3913204DBA3C}"/>
          </ac:spMkLst>
        </pc:spChg>
        <pc:spChg chg="add mod">
          <ac:chgData name="Edoardo Michele" userId="e320b409-1d87-4259-a4e8-ecf3651e2af3" providerId="ADAL" clId="{6DBCDB96-B582-4F17-A5FE-63B45E7C2BD5}" dt="2023-03-05T18:26:16.031" v="770" actId="1076"/>
          <ac:spMkLst>
            <pc:docMk/>
            <pc:sldMk cId="1073637161" sldId="318"/>
            <ac:spMk id="13" creationId="{049D1B7D-1325-4822-8A2B-FAE100DA89EE}"/>
          </ac:spMkLst>
        </pc:spChg>
        <pc:spChg chg="del">
          <ac:chgData name="Edoardo Michele" userId="e320b409-1d87-4259-a4e8-ecf3651e2af3" providerId="ADAL" clId="{6DBCDB96-B582-4F17-A5FE-63B45E7C2BD5}" dt="2023-03-05T18:10:33.889" v="465" actId="478"/>
          <ac:spMkLst>
            <pc:docMk/>
            <pc:sldMk cId="1073637161" sldId="318"/>
            <ac:spMk id="14" creationId="{4A6DCE37-9AEA-43BF-95FB-D2D5BFDA7853}"/>
          </ac:spMkLst>
        </pc:spChg>
        <pc:spChg chg="add mod">
          <ac:chgData name="Edoardo Michele" userId="e320b409-1d87-4259-a4e8-ecf3651e2af3" providerId="ADAL" clId="{6DBCDB96-B582-4F17-A5FE-63B45E7C2BD5}" dt="2023-03-05T18:26:16.031" v="770" actId="1076"/>
          <ac:spMkLst>
            <pc:docMk/>
            <pc:sldMk cId="1073637161" sldId="318"/>
            <ac:spMk id="15" creationId="{1E15DC83-5558-4014-97CB-9F0270CE9BFA}"/>
          </ac:spMkLst>
        </pc:spChg>
        <pc:spChg chg="add mod">
          <ac:chgData name="Edoardo Michele" userId="e320b409-1d87-4259-a4e8-ecf3651e2af3" providerId="ADAL" clId="{6DBCDB96-B582-4F17-A5FE-63B45E7C2BD5}" dt="2023-03-05T18:14:39.831" v="619" actId="571"/>
          <ac:spMkLst>
            <pc:docMk/>
            <pc:sldMk cId="1073637161" sldId="318"/>
            <ac:spMk id="16" creationId="{0EA93826-BEA8-47E2-95C1-7E5C1B6C26B4}"/>
          </ac:spMkLst>
        </pc:spChg>
        <pc:spChg chg="del">
          <ac:chgData name="Edoardo Michele" userId="e320b409-1d87-4259-a4e8-ecf3651e2af3" providerId="ADAL" clId="{6DBCDB96-B582-4F17-A5FE-63B45E7C2BD5}" dt="2023-03-05T18:10:35.649" v="466" actId="478"/>
          <ac:spMkLst>
            <pc:docMk/>
            <pc:sldMk cId="1073637161" sldId="318"/>
            <ac:spMk id="17" creationId="{3570878D-22CF-45BE-B510-306CC1826526}"/>
          </ac:spMkLst>
        </pc:spChg>
        <pc:picChg chg="add mod">
          <ac:chgData name="Edoardo Michele" userId="e320b409-1d87-4259-a4e8-ecf3651e2af3" providerId="ADAL" clId="{6DBCDB96-B582-4F17-A5FE-63B45E7C2BD5}" dt="2023-03-05T18:09:57.604" v="457" actId="554"/>
          <ac:picMkLst>
            <pc:docMk/>
            <pc:sldMk cId="1073637161" sldId="318"/>
            <ac:picMk id="8" creationId="{79D3866A-0AD8-41F9-863F-E98ED89B9226}"/>
          </ac:picMkLst>
        </pc:picChg>
        <pc:picChg chg="del mod">
          <ac:chgData name="Edoardo Michele" userId="e320b409-1d87-4259-a4e8-ecf3651e2af3" providerId="ADAL" clId="{6DBCDB96-B582-4F17-A5FE-63B45E7C2BD5}" dt="2023-03-05T18:10:02.329" v="458" actId="478"/>
          <ac:picMkLst>
            <pc:docMk/>
            <pc:sldMk cId="1073637161" sldId="318"/>
            <ac:picMk id="10" creationId="{51DE0925-1F3E-4C9A-877E-18394B0BF03D}"/>
          </ac:picMkLst>
        </pc:picChg>
        <pc:picChg chg="del">
          <ac:chgData name="Edoardo Michele" userId="e320b409-1d87-4259-a4e8-ecf3651e2af3" providerId="ADAL" clId="{6DBCDB96-B582-4F17-A5FE-63B45E7C2BD5}" dt="2023-03-05T18:10:33.889" v="465" actId="478"/>
          <ac:picMkLst>
            <pc:docMk/>
            <pc:sldMk cId="1073637161" sldId="318"/>
            <ac:picMk id="18" creationId="{252E2303-E865-4216-8398-747B578688E6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25:51.461" v="765" actId="255"/>
        <pc:sldMkLst>
          <pc:docMk/>
          <pc:sldMk cId="2079719195" sldId="319"/>
        </pc:sldMkLst>
        <pc:spChg chg="mod">
          <ac:chgData name="Edoardo Michele" userId="e320b409-1d87-4259-a4e8-ecf3651e2af3" providerId="ADAL" clId="{6DBCDB96-B582-4F17-A5FE-63B45E7C2BD5}" dt="2023-03-05T18:11:36.461" v="472" actId="20577"/>
          <ac:spMkLst>
            <pc:docMk/>
            <pc:sldMk cId="2079719195" sldId="319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11:51.844" v="476" actId="478"/>
          <ac:spMkLst>
            <pc:docMk/>
            <pc:sldMk cId="2079719195" sldId="319"/>
            <ac:spMk id="4" creationId="{E6584AAB-DBC5-4FEA-BEDC-79A6B109A461}"/>
          </ac:spMkLst>
        </pc:spChg>
        <pc:spChg chg="del mod">
          <ac:chgData name="Edoardo Michele" userId="e320b409-1d87-4259-a4e8-ecf3651e2af3" providerId="ADAL" clId="{6DBCDB96-B582-4F17-A5FE-63B45E7C2BD5}" dt="2023-03-05T18:11:49.297" v="475" actId="478"/>
          <ac:spMkLst>
            <pc:docMk/>
            <pc:sldMk cId="2079719195" sldId="319"/>
            <ac:spMk id="9" creationId="{AFD4C7AE-901D-4588-BA95-CEA94B3AAE43}"/>
          </ac:spMkLst>
        </pc:spChg>
        <pc:spChg chg="add mod">
          <ac:chgData name="Edoardo Michele" userId="e320b409-1d87-4259-a4e8-ecf3651e2af3" providerId="ADAL" clId="{6DBCDB96-B582-4F17-A5FE-63B45E7C2BD5}" dt="2023-03-05T18:11:43.420" v="474" actId="554"/>
          <ac:spMkLst>
            <pc:docMk/>
            <pc:sldMk cId="2079719195" sldId="319"/>
            <ac:spMk id="10" creationId="{AFA48025-F7A6-4543-8D77-443D72C2D2C5}"/>
          </ac:spMkLst>
        </pc:spChg>
        <pc:spChg chg="del">
          <ac:chgData name="Edoardo Michele" userId="e320b409-1d87-4259-a4e8-ecf3651e2af3" providerId="ADAL" clId="{6DBCDB96-B582-4F17-A5FE-63B45E7C2BD5}" dt="2023-03-05T18:12:13.322" v="478" actId="478"/>
          <ac:spMkLst>
            <pc:docMk/>
            <pc:sldMk cId="2079719195" sldId="319"/>
            <ac:spMk id="11" creationId="{3CF91BCB-366E-472D-B601-90B40F47E61D}"/>
          </ac:spMkLst>
        </pc:spChg>
        <pc:spChg chg="del">
          <ac:chgData name="Edoardo Michele" userId="e320b409-1d87-4259-a4e8-ecf3651e2af3" providerId="ADAL" clId="{6DBCDB96-B582-4F17-A5FE-63B45E7C2BD5}" dt="2023-03-05T18:12:13.322" v="478" actId="478"/>
          <ac:spMkLst>
            <pc:docMk/>
            <pc:sldMk cId="2079719195" sldId="319"/>
            <ac:spMk id="13" creationId="{049D1B7D-1325-4822-8A2B-FAE100DA89EE}"/>
          </ac:spMkLst>
        </pc:spChg>
        <pc:spChg chg="add mod">
          <ac:chgData name="Edoardo Michele" userId="e320b409-1d87-4259-a4e8-ecf3651e2af3" providerId="ADAL" clId="{6DBCDB96-B582-4F17-A5FE-63B45E7C2BD5}" dt="2023-03-05T18:25:51.461" v="765" actId="255"/>
          <ac:spMkLst>
            <pc:docMk/>
            <pc:sldMk cId="2079719195" sldId="319"/>
            <ac:spMk id="14" creationId="{13013ABA-F33A-49EE-9369-9FBD56A92821}"/>
          </ac:spMkLst>
        </pc:spChg>
        <pc:spChg chg="del">
          <ac:chgData name="Edoardo Michele" userId="e320b409-1d87-4259-a4e8-ecf3651e2af3" providerId="ADAL" clId="{6DBCDB96-B582-4F17-A5FE-63B45E7C2BD5}" dt="2023-03-05T18:12:13.322" v="478" actId="478"/>
          <ac:spMkLst>
            <pc:docMk/>
            <pc:sldMk cId="2079719195" sldId="319"/>
            <ac:spMk id="15" creationId="{1E15DC83-5558-4014-97CB-9F0270CE9BFA}"/>
          </ac:spMkLst>
        </pc:spChg>
        <pc:picChg chg="del mod">
          <ac:chgData name="Edoardo Michele" userId="e320b409-1d87-4259-a4e8-ecf3651e2af3" providerId="ADAL" clId="{6DBCDB96-B582-4F17-A5FE-63B45E7C2BD5}" dt="2023-03-05T18:12:23.175" v="482" actId="478"/>
          <ac:picMkLst>
            <pc:docMk/>
            <pc:sldMk cId="2079719195" sldId="319"/>
            <ac:picMk id="8" creationId="{79D3866A-0AD8-41F9-863F-E98ED89B9226}"/>
          </ac:picMkLst>
        </pc:picChg>
        <pc:picChg chg="add mod">
          <ac:chgData name="Edoardo Michele" userId="e320b409-1d87-4259-a4e8-ecf3651e2af3" providerId="ADAL" clId="{6DBCDB96-B582-4F17-A5FE-63B45E7C2BD5}" dt="2023-03-05T18:12:20.044" v="481" actId="554"/>
          <ac:picMkLst>
            <pc:docMk/>
            <pc:sldMk cId="2079719195" sldId="319"/>
            <ac:picMk id="12" creationId="{BB832E31-46D7-4C36-A690-3B8957C6DC1D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17:28.106" v="650" actId="6549"/>
        <pc:sldMkLst>
          <pc:docMk/>
          <pc:sldMk cId="203827809" sldId="320"/>
        </pc:sldMkLst>
        <pc:spChg chg="mod">
          <ac:chgData name="Edoardo Michele" userId="e320b409-1d87-4259-a4e8-ecf3651e2af3" providerId="ADAL" clId="{6DBCDB96-B582-4F17-A5FE-63B45E7C2BD5}" dt="2023-03-05T18:17:28.106" v="650" actId="6549"/>
          <ac:spMkLst>
            <pc:docMk/>
            <pc:sldMk cId="203827809" sldId="320"/>
            <ac:spMk id="2" creationId="{67D46264-72F6-4B93-AA6E-091F96B897D6}"/>
          </ac:spMkLst>
        </pc:spChg>
        <pc:spChg chg="add mod">
          <ac:chgData name="Edoardo Michele" userId="e320b409-1d87-4259-a4e8-ecf3651e2af3" providerId="ADAL" clId="{6DBCDB96-B582-4F17-A5FE-63B45E7C2BD5}" dt="2023-03-05T18:16:01.633" v="627" actId="554"/>
          <ac:spMkLst>
            <pc:docMk/>
            <pc:sldMk cId="203827809" sldId="320"/>
            <ac:spMk id="6" creationId="{E2CEFB9E-E1B3-41E2-B4E3-7BF2D1ED3A2B}"/>
          </ac:spMkLst>
        </pc:spChg>
        <pc:spChg chg="add del mod">
          <ac:chgData name="Edoardo Michele" userId="e320b409-1d87-4259-a4e8-ecf3651e2af3" providerId="ADAL" clId="{6DBCDB96-B582-4F17-A5FE-63B45E7C2BD5}" dt="2023-03-05T18:17:16.743" v="647" actId="478"/>
          <ac:spMkLst>
            <pc:docMk/>
            <pc:sldMk cId="203827809" sldId="320"/>
            <ac:spMk id="8" creationId="{6FCB782A-0E6F-46F9-96E1-FB06E6C5C73D}"/>
          </ac:spMkLst>
        </pc:spChg>
        <pc:spChg chg="add mod">
          <ac:chgData name="Edoardo Michele" userId="e320b409-1d87-4259-a4e8-ecf3651e2af3" providerId="ADAL" clId="{6DBCDB96-B582-4F17-A5FE-63B45E7C2BD5}" dt="2023-03-05T18:17:17.229" v="648"/>
          <ac:spMkLst>
            <pc:docMk/>
            <pc:sldMk cId="203827809" sldId="320"/>
            <ac:spMk id="9" creationId="{31510CFE-B15E-443D-9793-5BDDEFC47E54}"/>
          </ac:spMkLst>
        </pc:spChg>
        <pc:spChg chg="del mod">
          <ac:chgData name="Edoardo Michele" userId="e320b409-1d87-4259-a4e8-ecf3651e2af3" providerId="ADAL" clId="{6DBCDB96-B582-4F17-A5FE-63B45E7C2BD5}" dt="2023-03-05T18:16:07.570" v="628" actId="478"/>
          <ac:spMkLst>
            <pc:docMk/>
            <pc:sldMk cId="203827809" sldId="320"/>
            <ac:spMk id="10" creationId="{AFA48025-F7A6-4543-8D77-443D72C2D2C5}"/>
          </ac:spMkLst>
        </pc:spChg>
        <pc:spChg chg="del">
          <ac:chgData name="Edoardo Michele" userId="e320b409-1d87-4259-a4e8-ecf3651e2af3" providerId="ADAL" clId="{6DBCDB96-B582-4F17-A5FE-63B45E7C2BD5}" dt="2023-03-05T18:15:40.997" v="623" actId="478"/>
          <ac:spMkLst>
            <pc:docMk/>
            <pc:sldMk cId="203827809" sldId="320"/>
            <ac:spMk id="14" creationId="{13013ABA-F33A-49EE-9369-9FBD56A92821}"/>
          </ac:spMkLst>
        </pc:spChg>
        <pc:picChg chg="add mod">
          <ac:chgData name="Edoardo Michele" userId="e320b409-1d87-4259-a4e8-ecf3651e2af3" providerId="ADAL" clId="{6DBCDB96-B582-4F17-A5FE-63B45E7C2BD5}" dt="2023-03-05T18:16:27.325" v="634" actId="554"/>
          <ac:picMkLst>
            <pc:docMk/>
            <pc:sldMk cId="203827809" sldId="320"/>
            <ac:picMk id="7" creationId="{C07D2133-1DA3-4D72-888A-D45C01CA37FB}"/>
          </ac:picMkLst>
        </pc:picChg>
        <pc:picChg chg="del mod">
          <ac:chgData name="Edoardo Michele" userId="e320b409-1d87-4259-a4e8-ecf3651e2af3" providerId="ADAL" clId="{6DBCDB96-B582-4F17-A5FE-63B45E7C2BD5}" dt="2023-03-05T18:16:31.469" v="635" actId="478"/>
          <ac:picMkLst>
            <pc:docMk/>
            <pc:sldMk cId="203827809" sldId="320"/>
            <ac:picMk id="12" creationId="{BB832E31-46D7-4C36-A690-3B8957C6DC1D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25:42.962" v="764" actId="255"/>
        <pc:sldMkLst>
          <pc:docMk/>
          <pc:sldMk cId="3504801822" sldId="321"/>
        </pc:sldMkLst>
        <pc:spChg chg="mod">
          <ac:chgData name="Edoardo Michele" userId="e320b409-1d87-4259-a4e8-ecf3651e2af3" providerId="ADAL" clId="{6DBCDB96-B582-4F17-A5FE-63B45E7C2BD5}" dt="2023-03-05T18:18:14.591" v="655" actId="20577"/>
          <ac:spMkLst>
            <pc:docMk/>
            <pc:sldMk cId="3504801822" sldId="321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18:47.225" v="665" actId="478"/>
          <ac:spMkLst>
            <pc:docMk/>
            <pc:sldMk cId="3504801822" sldId="321"/>
            <ac:spMk id="4" creationId="{815B8152-D0E9-45F5-92E0-5344279C21C4}"/>
          </ac:spMkLst>
        </pc:spChg>
        <pc:spChg chg="del mod">
          <ac:chgData name="Edoardo Michele" userId="e320b409-1d87-4259-a4e8-ecf3651e2af3" providerId="ADAL" clId="{6DBCDB96-B582-4F17-A5FE-63B45E7C2BD5}" dt="2023-03-05T18:18:44.713" v="664" actId="478"/>
          <ac:spMkLst>
            <pc:docMk/>
            <pc:sldMk cId="3504801822" sldId="321"/>
            <ac:spMk id="6" creationId="{E2CEFB9E-E1B3-41E2-B4E3-7BF2D1ED3A2B}"/>
          </ac:spMkLst>
        </pc:spChg>
        <pc:spChg chg="add mod">
          <ac:chgData name="Edoardo Michele" userId="e320b409-1d87-4259-a4e8-ecf3651e2af3" providerId="ADAL" clId="{6DBCDB96-B582-4F17-A5FE-63B45E7C2BD5}" dt="2023-03-05T18:18:54.926" v="666" actId="2711"/>
          <ac:spMkLst>
            <pc:docMk/>
            <pc:sldMk cId="3504801822" sldId="321"/>
            <ac:spMk id="8" creationId="{893F39D4-117A-454F-B79C-788C9D8AA0D4}"/>
          </ac:spMkLst>
        </pc:spChg>
        <pc:spChg chg="del">
          <ac:chgData name="Edoardo Michele" userId="e320b409-1d87-4259-a4e8-ecf3651e2af3" providerId="ADAL" clId="{6DBCDB96-B582-4F17-A5FE-63B45E7C2BD5}" dt="2023-03-05T18:18:21.883" v="656" actId="478"/>
          <ac:spMkLst>
            <pc:docMk/>
            <pc:sldMk cId="3504801822" sldId="321"/>
            <ac:spMk id="9" creationId="{31510CFE-B15E-443D-9793-5BDDEFC47E54}"/>
          </ac:spMkLst>
        </pc:spChg>
        <pc:spChg chg="add mod">
          <ac:chgData name="Edoardo Michele" userId="e320b409-1d87-4259-a4e8-ecf3651e2af3" providerId="ADAL" clId="{6DBCDB96-B582-4F17-A5FE-63B45E7C2BD5}" dt="2023-03-05T18:25:42.962" v="764" actId="255"/>
          <ac:spMkLst>
            <pc:docMk/>
            <pc:sldMk cId="3504801822" sldId="321"/>
            <ac:spMk id="10" creationId="{8ADD0DBD-2501-414B-BC51-9725F4594FBE}"/>
          </ac:spMkLst>
        </pc:spChg>
        <pc:picChg chg="mod">
          <ac:chgData name="Edoardo Michele" userId="e320b409-1d87-4259-a4e8-ecf3651e2af3" providerId="ADAL" clId="{6DBCDB96-B582-4F17-A5FE-63B45E7C2BD5}" dt="2023-03-05T18:18:31.186" v="660" actId="554"/>
          <ac:picMkLst>
            <pc:docMk/>
            <pc:sldMk cId="3504801822" sldId="321"/>
            <ac:picMk id="7" creationId="{C07D2133-1DA3-4D72-888A-D45C01CA37FB}"/>
          </ac:picMkLst>
        </pc:picChg>
        <pc:picChg chg="add mod">
          <ac:chgData name="Edoardo Michele" userId="e320b409-1d87-4259-a4e8-ecf3651e2af3" providerId="ADAL" clId="{6DBCDB96-B582-4F17-A5FE-63B45E7C2BD5}" dt="2023-03-05T18:18:31.186" v="660" actId="554"/>
          <ac:picMkLst>
            <pc:docMk/>
            <pc:sldMk cId="3504801822" sldId="321"/>
            <ac:picMk id="11" creationId="{570114D9-BC1D-4EAA-924F-AF7D8C49E6C5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26:41.810" v="776" actId="20577"/>
        <pc:sldMkLst>
          <pc:docMk/>
          <pc:sldMk cId="544239248" sldId="322"/>
        </pc:sldMkLst>
        <pc:spChg chg="mod">
          <ac:chgData name="Edoardo Michele" userId="e320b409-1d87-4259-a4e8-ecf3651e2af3" providerId="ADAL" clId="{6DBCDB96-B582-4F17-A5FE-63B45E7C2BD5}" dt="2023-03-05T18:26:41.810" v="776" actId="20577"/>
          <ac:spMkLst>
            <pc:docMk/>
            <pc:sldMk cId="544239248" sldId="322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22:48.624" v="693" actId="478"/>
          <ac:spMkLst>
            <pc:docMk/>
            <pc:sldMk cId="544239248" sldId="322"/>
            <ac:spMk id="4" creationId="{78B9FF16-EAFF-4205-8D0D-D13B377A1F49}"/>
          </ac:spMkLst>
        </pc:spChg>
        <pc:spChg chg="del mod">
          <ac:chgData name="Edoardo Michele" userId="e320b409-1d87-4259-a4e8-ecf3651e2af3" providerId="ADAL" clId="{6DBCDB96-B582-4F17-A5FE-63B45E7C2BD5}" dt="2023-03-05T18:20:17.919" v="676" actId="478"/>
          <ac:spMkLst>
            <pc:docMk/>
            <pc:sldMk cId="544239248" sldId="322"/>
            <ac:spMk id="8" creationId="{893F39D4-117A-454F-B79C-788C9D8AA0D4}"/>
          </ac:spMkLst>
        </pc:spChg>
        <pc:spChg chg="add del mod">
          <ac:chgData name="Edoardo Michele" userId="e320b409-1d87-4259-a4e8-ecf3651e2af3" providerId="ADAL" clId="{6DBCDB96-B582-4F17-A5FE-63B45E7C2BD5}" dt="2023-03-05T18:22:45.635" v="692" actId="478"/>
          <ac:spMkLst>
            <pc:docMk/>
            <pc:sldMk cId="544239248" sldId="322"/>
            <ac:spMk id="9" creationId="{8E0604C0-5836-4722-A2FC-F6CE3DF05C9B}"/>
          </ac:spMkLst>
        </pc:spChg>
        <pc:spChg chg="del">
          <ac:chgData name="Edoardo Michele" userId="e320b409-1d87-4259-a4e8-ecf3651e2af3" providerId="ADAL" clId="{6DBCDB96-B582-4F17-A5FE-63B45E7C2BD5}" dt="2023-03-05T18:20:27.488" v="677" actId="478"/>
          <ac:spMkLst>
            <pc:docMk/>
            <pc:sldMk cId="544239248" sldId="322"/>
            <ac:spMk id="10" creationId="{8ADD0DBD-2501-414B-BC51-9725F4594FBE}"/>
          </ac:spMkLst>
        </pc:spChg>
        <pc:spChg chg="add del mod">
          <ac:chgData name="Edoardo Michele" userId="e320b409-1d87-4259-a4e8-ecf3651e2af3" providerId="ADAL" clId="{6DBCDB96-B582-4F17-A5FE-63B45E7C2BD5}" dt="2023-03-05T18:22:51.823" v="694" actId="478"/>
          <ac:spMkLst>
            <pc:docMk/>
            <pc:sldMk cId="544239248" sldId="322"/>
            <ac:spMk id="12" creationId="{D2B52DA4-3F8D-4DD6-8E91-2BE42FE99783}"/>
          </ac:spMkLst>
        </pc:spChg>
        <pc:spChg chg="add del mod">
          <ac:chgData name="Edoardo Michele" userId="e320b409-1d87-4259-a4e8-ecf3651e2af3" providerId="ADAL" clId="{6DBCDB96-B582-4F17-A5FE-63B45E7C2BD5}" dt="2023-03-05T18:20:27.488" v="677" actId="478"/>
          <ac:spMkLst>
            <pc:docMk/>
            <pc:sldMk cId="544239248" sldId="322"/>
            <ac:spMk id="14" creationId="{4FEEDA7D-E8B8-4CFC-9DB2-0EF8D993D3F7}"/>
          </ac:spMkLst>
        </pc:spChg>
        <pc:spChg chg="add mod">
          <ac:chgData name="Edoardo Michele" userId="e320b409-1d87-4259-a4e8-ecf3651e2af3" providerId="ADAL" clId="{6DBCDB96-B582-4F17-A5FE-63B45E7C2BD5}" dt="2023-03-05T18:22:39.885" v="691" actId="554"/>
          <ac:spMkLst>
            <pc:docMk/>
            <pc:sldMk cId="544239248" sldId="322"/>
            <ac:spMk id="15" creationId="{AC6CA442-D79D-4E88-B5BE-47F30275E392}"/>
          </ac:spMkLst>
        </pc:spChg>
        <pc:spChg chg="add del mod">
          <ac:chgData name="Edoardo Michele" userId="e320b409-1d87-4259-a4e8-ecf3651e2af3" providerId="ADAL" clId="{6DBCDB96-B582-4F17-A5FE-63B45E7C2BD5}" dt="2023-03-05T18:22:51.823" v="694" actId="478"/>
          <ac:spMkLst>
            <pc:docMk/>
            <pc:sldMk cId="544239248" sldId="322"/>
            <ac:spMk id="17" creationId="{3C25093E-D727-4EE9-86D7-F0A098709071}"/>
          </ac:spMkLst>
        </pc:spChg>
        <pc:spChg chg="add del mod">
          <ac:chgData name="Edoardo Michele" userId="e320b409-1d87-4259-a4e8-ecf3651e2af3" providerId="ADAL" clId="{6DBCDB96-B582-4F17-A5FE-63B45E7C2BD5}" dt="2023-03-05T18:22:51.823" v="694" actId="478"/>
          <ac:spMkLst>
            <pc:docMk/>
            <pc:sldMk cId="544239248" sldId="322"/>
            <ac:spMk id="18" creationId="{9D89717F-C568-4793-BE85-00781DB2597B}"/>
          </ac:spMkLst>
        </pc:spChg>
        <pc:spChg chg="add mod">
          <ac:chgData name="Edoardo Michele" userId="e320b409-1d87-4259-a4e8-ecf3651e2af3" providerId="ADAL" clId="{6DBCDB96-B582-4F17-A5FE-63B45E7C2BD5}" dt="2023-03-05T18:24:55.477" v="760" actId="113"/>
          <ac:spMkLst>
            <pc:docMk/>
            <pc:sldMk cId="544239248" sldId="322"/>
            <ac:spMk id="19" creationId="{9B80B284-C6AC-431C-B925-2C0FB94D0B5A}"/>
          </ac:spMkLst>
        </pc:spChg>
        <pc:spChg chg="add mod">
          <ac:chgData name="Edoardo Michele" userId="e320b409-1d87-4259-a4e8-ecf3651e2af3" providerId="ADAL" clId="{6DBCDB96-B582-4F17-A5FE-63B45E7C2BD5}" dt="2023-03-05T18:24:59.182" v="761" actId="1076"/>
          <ac:spMkLst>
            <pc:docMk/>
            <pc:sldMk cId="544239248" sldId="322"/>
            <ac:spMk id="20" creationId="{98018A89-F927-43EB-9847-AB4374571843}"/>
          </ac:spMkLst>
        </pc:spChg>
        <pc:picChg chg="del mod">
          <ac:chgData name="Edoardo Michele" userId="e320b409-1d87-4259-a4e8-ecf3651e2af3" providerId="ADAL" clId="{6DBCDB96-B582-4F17-A5FE-63B45E7C2BD5}" dt="2023-03-05T18:20:07.753" v="674" actId="478"/>
          <ac:picMkLst>
            <pc:docMk/>
            <pc:sldMk cId="544239248" sldId="322"/>
            <ac:picMk id="7" creationId="{C07D2133-1DA3-4D72-888A-D45C01CA37FB}"/>
          </ac:picMkLst>
        </pc:picChg>
        <pc:picChg chg="del mod">
          <ac:chgData name="Edoardo Michele" userId="e320b409-1d87-4259-a4e8-ecf3651e2af3" providerId="ADAL" clId="{6DBCDB96-B582-4F17-A5FE-63B45E7C2BD5}" dt="2023-03-05T18:20:07.753" v="674" actId="478"/>
          <ac:picMkLst>
            <pc:docMk/>
            <pc:sldMk cId="544239248" sldId="322"/>
            <ac:picMk id="11" creationId="{570114D9-BC1D-4EAA-924F-AF7D8C49E6C5}"/>
          </ac:picMkLst>
        </pc:picChg>
        <pc:picChg chg="add del mod">
          <ac:chgData name="Edoardo Michele" userId="e320b409-1d87-4259-a4e8-ecf3651e2af3" providerId="ADAL" clId="{6DBCDB96-B582-4F17-A5FE-63B45E7C2BD5}" dt="2023-03-05T18:22:31.525" v="690" actId="478"/>
          <ac:picMkLst>
            <pc:docMk/>
            <pc:sldMk cId="544239248" sldId="322"/>
            <ac:picMk id="13" creationId="{D45CB6CE-9EEB-41AC-A6C7-93C5BFC6EF59}"/>
          </ac:picMkLst>
        </pc:picChg>
        <pc:picChg chg="add mod">
          <ac:chgData name="Edoardo Michele" userId="e320b409-1d87-4259-a4e8-ecf3651e2af3" providerId="ADAL" clId="{6DBCDB96-B582-4F17-A5FE-63B45E7C2BD5}" dt="2023-03-05T18:22:27.297" v="689" actId="554"/>
          <ac:picMkLst>
            <pc:docMk/>
            <pc:sldMk cId="544239248" sldId="322"/>
            <ac:picMk id="16" creationId="{E6680CC7-90B4-4187-951C-62C0599C0C9A}"/>
          </ac:picMkLst>
        </pc:picChg>
      </pc:sldChg>
      <pc:sldChg chg="modSp add mod ord">
        <pc:chgData name="Edoardo Michele" userId="e320b409-1d87-4259-a4e8-ecf3651e2af3" providerId="ADAL" clId="{6DBCDB96-B582-4F17-A5FE-63B45E7C2BD5}" dt="2023-03-05T18:25:36.945" v="763" actId="255"/>
        <pc:sldMkLst>
          <pc:docMk/>
          <pc:sldMk cId="2890960671" sldId="323"/>
        </pc:sldMkLst>
        <pc:spChg chg="mod">
          <ac:chgData name="Edoardo Michele" userId="e320b409-1d87-4259-a4e8-ecf3651e2af3" providerId="ADAL" clId="{6DBCDB96-B582-4F17-A5FE-63B45E7C2BD5}" dt="2023-03-05T18:22:07.722" v="685" actId="20577"/>
          <ac:spMkLst>
            <pc:docMk/>
            <pc:sldMk cId="2890960671" sldId="323"/>
            <ac:spMk id="2" creationId="{67D46264-72F6-4B93-AA6E-091F96B897D6}"/>
          </ac:spMkLst>
        </pc:spChg>
        <pc:spChg chg="mod">
          <ac:chgData name="Edoardo Michele" userId="e320b409-1d87-4259-a4e8-ecf3651e2af3" providerId="ADAL" clId="{6DBCDB96-B582-4F17-A5FE-63B45E7C2BD5}" dt="2023-03-05T18:25:36.945" v="763" actId="255"/>
          <ac:spMkLst>
            <pc:docMk/>
            <pc:sldMk cId="2890960671" sldId="323"/>
            <ac:spMk id="12" creationId="{D2B52DA4-3F8D-4DD6-8E91-2BE42FE99783}"/>
          </ac:spMkLst>
        </pc:spChg>
      </pc:sldChg>
      <pc:sldChg chg="addSp delSp modSp add mod">
        <pc:chgData name="Edoardo Michele" userId="e320b409-1d87-4259-a4e8-ecf3651e2af3" providerId="ADAL" clId="{6DBCDB96-B582-4F17-A5FE-63B45E7C2BD5}" dt="2023-03-05T18:45:48.122" v="801" actId="113"/>
        <pc:sldMkLst>
          <pc:docMk/>
          <pc:sldMk cId="2754236333" sldId="324"/>
        </pc:sldMkLst>
        <pc:spChg chg="mod">
          <ac:chgData name="Edoardo Michele" userId="e320b409-1d87-4259-a4e8-ecf3651e2af3" providerId="ADAL" clId="{6DBCDB96-B582-4F17-A5FE-63B45E7C2BD5}" dt="2023-03-05T18:44:31.787" v="783" actId="20577"/>
          <ac:spMkLst>
            <pc:docMk/>
            <pc:sldMk cId="2754236333" sldId="324"/>
            <ac:spMk id="2" creationId="{67D46264-72F6-4B93-AA6E-091F96B897D6}"/>
          </ac:spMkLst>
        </pc:spChg>
        <pc:spChg chg="add mod">
          <ac:chgData name="Edoardo Michele" userId="e320b409-1d87-4259-a4e8-ecf3651e2af3" providerId="ADAL" clId="{6DBCDB96-B582-4F17-A5FE-63B45E7C2BD5}" dt="2023-03-05T18:45:04.007" v="789" actId="554"/>
          <ac:spMkLst>
            <pc:docMk/>
            <pc:sldMk cId="2754236333" sldId="324"/>
            <ac:spMk id="8" creationId="{D6498768-9974-4D25-9DE2-4089F012DBE7}"/>
          </ac:spMkLst>
        </pc:spChg>
        <pc:spChg chg="add mod">
          <ac:chgData name="Edoardo Michele" userId="e320b409-1d87-4259-a4e8-ecf3651e2af3" providerId="ADAL" clId="{6DBCDB96-B582-4F17-A5FE-63B45E7C2BD5}" dt="2023-03-05T18:45:43.958" v="799" actId="113"/>
          <ac:spMkLst>
            <pc:docMk/>
            <pc:sldMk cId="2754236333" sldId="324"/>
            <ac:spMk id="9" creationId="{05466DDD-B43D-4D4C-9779-48F82C46ED11}"/>
          </ac:spMkLst>
        </pc:spChg>
        <pc:spChg chg="add mod">
          <ac:chgData name="Edoardo Michele" userId="e320b409-1d87-4259-a4e8-ecf3651e2af3" providerId="ADAL" clId="{6DBCDB96-B582-4F17-A5FE-63B45E7C2BD5}" dt="2023-03-05T18:45:48.122" v="801" actId="113"/>
          <ac:spMkLst>
            <pc:docMk/>
            <pc:sldMk cId="2754236333" sldId="324"/>
            <ac:spMk id="10" creationId="{9564CF9C-B270-4086-BC58-2A4D0F87911F}"/>
          </ac:spMkLst>
        </pc:spChg>
        <pc:spChg chg="del mod">
          <ac:chgData name="Edoardo Michele" userId="e320b409-1d87-4259-a4e8-ecf3651e2af3" providerId="ADAL" clId="{6DBCDB96-B582-4F17-A5FE-63B45E7C2BD5}" dt="2023-03-05T18:45:06.658" v="790" actId="478"/>
          <ac:spMkLst>
            <pc:docMk/>
            <pc:sldMk cId="2754236333" sldId="324"/>
            <ac:spMk id="15" creationId="{AC6CA442-D79D-4E88-B5BE-47F30275E392}"/>
          </ac:spMkLst>
        </pc:spChg>
        <pc:spChg chg="add del mod">
          <ac:chgData name="Edoardo Michele" userId="e320b409-1d87-4259-a4e8-ecf3651e2af3" providerId="ADAL" clId="{6DBCDB96-B582-4F17-A5FE-63B45E7C2BD5}" dt="2023-03-05T18:45:35.351" v="797" actId="478"/>
          <ac:spMkLst>
            <pc:docMk/>
            <pc:sldMk cId="2754236333" sldId="324"/>
            <ac:spMk id="19" creationId="{9B80B284-C6AC-431C-B925-2C0FB94D0B5A}"/>
          </ac:spMkLst>
        </pc:spChg>
        <pc:spChg chg="add del mod">
          <ac:chgData name="Edoardo Michele" userId="e320b409-1d87-4259-a4e8-ecf3651e2af3" providerId="ADAL" clId="{6DBCDB96-B582-4F17-A5FE-63B45E7C2BD5}" dt="2023-03-05T18:45:35.351" v="797" actId="478"/>
          <ac:spMkLst>
            <pc:docMk/>
            <pc:sldMk cId="2754236333" sldId="324"/>
            <ac:spMk id="20" creationId="{98018A89-F927-43EB-9847-AB4374571843}"/>
          </ac:spMkLst>
        </pc:spChg>
        <pc:picChg chg="add mod">
          <ac:chgData name="Edoardo Michele" userId="e320b409-1d87-4259-a4e8-ecf3651e2af3" providerId="ADAL" clId="{6DBCDB96-B582-4F17-A5FE-63B45E7C2BD5}" dt="2023-03-05T18:44:55.576" v="787" actId="554"/>
          <ac:picMkLst>
            <pc:docMk/>
            <pc:sldMk cId="2754236333" sldId="324"/>
            <ac:picMk id="7" creationId="{FDD3CABD-79BC-4460-A0C8-83C1EEC4E957}"/>
          </ac:picMkLst>
        </pc:picChg>
        <pc:picChg chg="del mod">
          <ac:chgData name="Edoardo Michele" userId="e320b409-1d87-4259-a4e8-ecf3651e2af3" providerId="ADAL" clId="{6DBCDB96-B582-4F17-A5FE-63B45E7C2BD5}" dt="2023-03-05T18:44:58.938" v="788" actId="478"/>
          <ac:picMkLst>
            <pc:docMk/>
            <pc:sldMk cId="2754236333" sldId="324"/>
            <ac:picMk id="16" creationId="{E6680CC7-90B4-4187-951C-62C0599C0C9A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49:08.160" v="818" actId="20577"/>
        <pc:sldMkLst>
          <pc:docMk/>
          <pc:sldMk cId="428816021" sldId="325"/>
        </pc:sldMkLst>
        <pc:spChg chg="mod">
          <ac:chgData name="Edoardo Michele" userId="e320b409-1d87-4259-a4e8-ecf3651e2af3" providerId="ADAL" clId="{6DBCDB96-B582-4F17-A5FE-63B45E7C2BD5}" dt="2023-03-05T18:48:07.886" v="803"/>
          <ac:spMkLst>
            <pc:docMk/>
            <pc:sldMk cId="428816021" sldId="325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48:16.559" v="805" actId="478"/>
          <ac:spMkLst>
            <pc:docMk/>
            <pc:sldMk cId="428816021" sldId="325"/>
            <ac:spMk id="3" creationId="{82B6232E-0C8B-43D2-AD4C-7BD615B147EA}"/>
          </ac:spMkLst>
        </pc:spChg>
        <pc:spChg chg="del">
          <ac:chgData name="Edoardo Michele" userId="e320b409-1d87-4259-a4e8-ecf3651e2af3" providerId="ADAL" clId="{6DBCDB96-B582-4F17-A5FE-63B45E7C2BD5}" dt="2023-03-05T18:48:13.293" v="804" actId="478"/>
          <ac:spMkLst>
            <pc:docMk/>
            <pc:sldMk cId="428816021" sldId="325"/>
            <ac:spMk id="8" creationId="{D6498768-9974-4D25-9DE2-4089F012DBE7}"/>
          </ac:spMkLst>
        </pc:spChg>
        <pc:spChg chg="del">
          <ac:chgData name="Edoardo Michele" userId="e320b409-1d87-4259-a4e8-ecf3651e2af3" providerId="ADAL" clId="{6DBCDB96-B582-4F17-A5FE-63B45E7C2BD5}" dt="2023-03-05T18:48:13.293" v="804" actId="478"/>
          <ac:spMkLst>
            <pc:docMk/>
            <pc:sldMk cId="428816021" sldId="325"/>
            <ac:spMk id="9" creationId="{05466DDD-B43D-4D4C-9779-48F82C46ED11}"/>
          </ac:spMkLst>
        </pc:spChg>
        <pc:spChg chg="del">
          <ac:chgData name="Edoardo Michele" userId="e320b409-1d87-4259-a4e8-ecf3651e2af3" providerId="ADAL" clId="{6DBCDB96-B582-4F17-A5FE-63B45E7C2BD5}" dt="2023-03-05T18:48:13.293" v="804" actId="478"/>
          <ac:spMkLst>
            <pc:docMk/>
            <pc:sldMk cId="428816021" sldId="325"/>
            <ac:spMk id="10" creationId="{9564CF9C-B270-4086-BC58-2A4D0F87911F}"/>
          </ac:spMkLst>
        </pc:spChg>
        <pc:spChg chg="add mod">
          <ac:chgData name="Edoardo Michele" userId="e320b409-1d87-4259-a4e8-ecf3651e2af3" providerId="ADAL" clId="{6DBCDB96-B582-4F17-A5FE-63B45E7C2BD5}" dt="2023-03-05T18:48:45.072" v="808" actId="14100"/>
          <ac:spMkLst>
            <pc:docMk/>
            <pc:sldMk cId="428816021" sldId="325"/>
            <ac:spMk id="12" creationId="{CEB48A8F-7E77-4807-B88E-999EFB894625}"/>
          </ac:spMkLst>
        </pc:spChg>
        <pc:spChg chg="add mod">
          <ac:chgData name="Edoardo Michele" userId="e320b409-1d87-4259-a4e8-ecf3651e2af3" providerId="ADAL" clId="{6DBCDB96-B582-4F17-A5FE-63B45E7C2BD5}" dt="2023-03-05T18:49:08.160" v="818" actId="20577"/>
          <ac:spMkLst>
            <pc:docMk/>
            <pc:sldMk cId="428816021" sldId="325"/>
            <ac:spMk id="13" creationId="{110B12C6-2464-4A07-BA51-3DEEA6FE31E1}"/>
          </ac:spMkLst>
        </pc:spChg>
        <pc:picChg chg="del">
          <ac:chgData name="Edoardo Michele" userId="e320b409-1d87-4259-a4e8-ecf3651e2af3" providerId="ADAL" clId="{6DBCDB96-B582-4F17-A5FE-63B45E7C2BD5}" dt="2023-03-05T18:48:13.293" v="804" actId="478"/>
          <ac:picMkLst>
            <pc:docMk/>
            <pc:sldMk cId="428816021" sldId="325"/>
            <ac:picMk id="7" creationId="{FDD3CABD-79BC-4460-A0C8-83C1EEC4E957}"/>
          </ac:picMkLst>
        </pc:picChg>
        <pc:picChg chg="add mod">
          <ac:chgData name="Edoardo Michele" userId="e320b409-1d87-4259-a4e8-ecf3651e2af3" providerId="ADAL" clId="{6DBCDB96-B582-4F17-A5FE-63B45E7C2BD5}" dt="2023-03-05T18:49:02.813" v="814" actId="1076"/>
          <ac:picMkLst>
            <pc:docMk/>
            <pc:sldMk cId="428816021" sldId="325"/>
            <ac:picMk id="11" creationId="{E9844F41-72C2-4FFD-9B01-4CE04189C99B}"/>
          </ac:picMkLst>
        </pc:picChg>
      </pc:sldChg>
      <pc:sldChg chg="addSp delSp modSp add mod modAnim">
        <pc:chgData name="Edoardo Michele" userId="e320b409-1d87-4259-a4e8-ecf3651e2af3" providerId="ADAL" clId="{6DBCDB96-B582-4F17-A5FE-63B45E7C2BD5}" dt="2023-03-05T18:53:29.059" v="849"/>
        <pc:sldMkLst>
          <pc:docMk/>
          <pc:sldMk cId="822553084" sldId="326"/>
        </pc:sldMkLst>
        <pc:spChg chg="mod">
          <ac:chgData name="Edoardo Michele" userId="e320b409-1d87-4259-a4e8-ecf3651e2af3" providerId="ADAL" clId="{6DBCDB96-B582-4F17-A5FE-63B45E7C2BD5}" dt="2023-03-05T18:51:47.917" v="838" actId="12788"/>
          <ac:spMkLst>
            <pc:docMk/>
            <pc:sldMk cId="822553084" sldId="326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51:54.959" v="839" actId="478"/>
          <ac:spMkLst>
            <pc:docMk/>
            <pc:sldMk cId="822553084" sldId="326"/>
            <ac:spMk id="6" creationId="{AB63A89A-7D79-4D67-A898-45FA373D8D54}"/>
          </ac:spMkLst>
        </pc:spChg>
        <pc:spChg chg="add del mod">
          <ac:chgData name="Edoardo Michele" userId="e320b409-1d87-4259-a4e8-ecf3651e2af3" providerId="ADAL" clId="{6DBCDB96-B582-4F17-A5FE-63B45E7C2BD5}" dt="2023-03-05T18:51:54.959" v="839" actId="478"/>
          <ac:spMkLst>
            <pc:docMk/>
            <pc:sldMk cId="822553084" sldId="326"/>
            <ac:spMk id="7" creationId="{22F29819-9A1D-443A-94B3-3E489AC05917}"/>
          </ac:spMkLst>
        </pc:spChg>
        <pc:spChg chg="add del mod">
          <ac:chgData name="Edoardo Michele" userId="e320b409-1d87-4259-a4e8-ecf3651e2af3" providerId="ADAL" clId="{6DBCDB96-B582-4F17-A5FE-63B45E7C2BD5}" dt="2023-03-05T18:51:54.959" v="839" actId="478"/>
          <ac:spMkLst>
            <pc:docMk/>
            <pc:sldMk cId="822553084" sldId="326"/>
            <ac:spMk id="8" creationId="{B906520D-094A-4E5A-8D7A-7AE008C578D1}"/>
          </ac:spMkLst>
        </pc:spChg>
        <pc:spChg chg="add del mod">
          <ac:chgData name="Edoardo Michele" userId="e320b409-1d87-4259-a4e8-ecf3651e2af3" providerId="ADAL" clId="{6DBCDB96-B582-4F17-A5FE-63B45E7C2BD5}" dt="2023-03-05T18:51:54.959" v="839" actId="478"/>
          <ac:spMkLst>
            <pc:docMk/>
            <pc:sldMk cId="822553084" sldId="326"/>
            <ac:spMk id="9" creationId="{EF1E76B8-D7F9-41AB-856D-0A42411A31B1}"/>
          </ac:spMkLst>
        </pc:spChg>
        <pc:spChg chg="add del mod">
          <ac:chgData name="Edoardo Michele" userId="e320b409-1d87-4259-a4e8-ecf3651e2af3" providerId="ADAL" clId="{6DBCDB96-B582-4F17-A5FE-63B45E7C2BD5}" dt="2023-03-05T18:51:54.959" v="839" actId="478"/>
          <ac:spMkLst>
            <pc:docMk/>
            <pc:sldMk cId="822553084" sldId="326"/>
            <ac:spMk id="10" creationId="{1BD766A9-9A12-4DCF-81DD-89607C91D586}"/>
          </ac:spMkLst>
        </pc:spChg>
        <pc:spChg chg="del">
          <ac:chgData name="Edoardo Michele" userId="e320b409-1d87-4259-a4e8-ecf3651e2af3" providerId="ADAL" clId="{6DBCDB96-B582-4F17-A5FE-63B45E7C2BD5}" dt="2023-03-05T18:49:56.717" v="820" actId="478"/>
          <ac:spMkLst>
            <pc:docMk/>
            <pc:sldMk cId="822553084" sldId="326"/>
            <ac:spMk id="12" creationId="{CEB48A8F-7E77-4807-B88E-999EFB894625}"/>
          </ac:spMkLst>
        </pc:spChg>
        <pc:spChg chg="del">
          <ac:chgData name="Edoardo Michele" userId="e320b409-1d87-4259-a4e8-ecf3651e2af3" providerId="ADAL" clId="{6DBCDB96-B582-4F17-A5FE-63B45E7C2BD5}" dt="2023-03-05T18:49:56.717" v="820" actId="478"/>
          <ac:spMkLst>
            <pc:docMk/>
            <pc:sldMk cId="822553084" sldId="326"/>
            <ac:spMk id="13" creationId="{110B12C6-2464-4A07-BA51-3DEEA6FE31E1}"/>
          </ac:spMkLst>
        </pc:spChg>
        <pc:spChg chg="add del mod">
          <ac:chgData name="Edoardo Michele" userId="e320b409-1d87-4259-a4e8-ecf3651e2af3" providerId="ADAL" clId="{6DBCDB96-B582-4F17-A5FE-63B45E7C2BD5}" dt="2023-03-05T18:51:54.959" v="839" actId="478"/>
          <ac:spMkLst>
            <pc:docMk/>
            <pc:sldMk cId="822553084" sldId="326"/>
            <ac:spMk id="14" creationId="{FCE6929E-CA6C-4CE4-BF14-33F3233F79E3}"/>
          </ac:spMkLst>
        </pc:spChg>
        <pc:spChg chg="add mod">
          <ac:chgData name="Edoardo Michele" userId="e320b409-1d87-4259-a4e8-ecf3651e2af3" providerId="ADAL" clId="{6DBCDB96-B582-4F17-A5FE-63B45E7C2BD5}" dt="2023-03-05T18:53:00.503" v="846" actId="207"/>
          <ac:spMkLst>
            <pc:docMk/>
            <pc:sldMk cId="822553084" sldId="326"/>
            <ac:spMk id="15" creationId="{C132B6EC-20E7-4A1E-BD17-DEEC27A7C343}"/>
          </ac:spMkLst>
        </pc:spChg>
        <pc:spChg chg="add mod">
          <ac:chgData name="Edoardo Michele" userId="e320b409-1d87-4259-a4e8-ecf3651e2af3" providerId="ADAL" clId="{6DBCDB96-B582-4F17-A5FE-63B45E7C2BD5}" dt="2023-03-05T18:52:46.143" v="845" actId="1076"/>
          <ac:spMkLst>
            <pc:docMk/>
            <pc:sldMk cId="822553084" sldId="326"/>
            <ac:spMk id="17" creationId="{6DC032B8-BBFC-44B9-9CA2-F6377F593064}"/>
          </ac:spMkLst>
        </pc:spChg>
        <pc:spChg chg="add mod">
          <ac:chgData name="Edoardo Michele" userId="e320b409-1d87-4259-a4e8-ecf3651e2af3" providerId="ADAL" clId="{6DBCDB96-B582-4F17-A5FE-63B45E7C2BD5}" dt="2023-03-05T18:52:46.143" v="845" actId="1076"/>
          <ac:spMkLst>
            <pc:docMk/>
            <pc:sldMk cId="822553084" sldId="326"/>
            <ac:spMk id="18" creationId="{1C94D910-1895-4F47-B382-81F60D3E42BC}"/>
          </ac:spMkLst>
        </pc:spChg>
        <pc:graphicFrameChg chg="add mod">
          <ac:chgData name="Edoardo Michele" userId="e320b409-1d87-4259-a4e8-ecf3651e2af3" providerId="ADAL" clId="{6DBCDB96-B582-4F17-A5FE-63B45E7C2BD5}" dt="2023-03-05T18:52:16.971" v="842"/>
          <ac:graphicFrameMkLst>
            <pc:docMk/>
            <pc:sldMk cId="822553084" sldId="326"/>
            <ac:graphicFrameMk id="16" creationId="{2B817B3F-1F39-44D0-A311-A094B89BE784}"/>
          </ac:graphicFrameMkLst>
        </pc:graphicFrameChg>
        <pc:graphicFrameChg chg="add mod">
          <ac:chgData name="Edoardo Michele" userId="e320b409-1d87-4259-a4e8-ecf3651e2af3" providerId="ADAL" clId="{6DBCDB96-B582-4F17-A5FE-63B45E7C2BD5}" dt="2023-03-05T18:53:29.059" v="849"/>
          <ac:graphicFrameMkLst>
            <pc:docMk/>
            <pc:sldMk cId="822553084" sldId="326"/>
            <ac:graphicFrameMk id="19" creationId="{A4DE62AD-FE9B-4F48-88C0-6C85286BDAD9}"/>
          </ac:graphicFrameMkLst>
        </pc:graphicFrameChg>
        <pc:picChg chg="del">
          <ac:chgData name="Edoardo Michele" userId="e320b409-1d87-4259-a4e8-ecf3651e2af3" providerId="ADAL" clId="{6DBCDB96-B582-4F17-A5FE-63B45E7C2BD5}" dt="2023-03-05T18:49:56.717" v="820" actId="478"/>
          <ac:picMkLst>
            <pc:docMk/>
            <pc:sldMk cId="822553084" sldId="326"/>
            <ac:picMk id="11" creationId="{E9844F41-72C2-4FFD-9B01-4CE04189C99B}"/>
          </ac:picMkLst>
        </pc:picChg>
      </pc:sldChg>
      <pc:sldChg chg="addSp delSp modSp add mod modAnim">
        <pc:chgData name="Edoardo Michele" userId="e320b409-1d87-4259-a4e8-ecf3651e2af3" providerId="ADAL" clId="{6DBCDB96-B582-4F17-A5FE-63B45E7C2BD5}" dt="2023-03-05T19:03:57.338" v="1213" actId="20577"/>
        <pc:sldMkLst>
          <pc:docMk/>
          <pc:sldMk cId="924207754" sldId="327"/>
        </pc:sldMkLst>
        <pc:spChg chg="mod">
          <ac:chgData name="Edoardo Michele" userId="e320b409-1d87-4259-a4e8-ecf3651e2af3" providerId="ADAL" clId="{6DBCDB96-B582-4F17-A5FE-63B45E7C2BD5}" dt="2023-03-05T19:03:57.338" v="1213" actId="20577"/>
          <ac:spMkLst>
            <pc:docMk/>
            <pc:sldMk cId="924207754" sldId="327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53:36.884" v="852" actId="478"/>
          <ac:spMkLst>
            <pc:docMk/>
            <pc:sldMk cId="924207754" sldId="327"/>
            <ac:spMk id="3" creationId="{34D64A91-D2CD-42DE-A2A3-DF71EAD0B94D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10" creationId="{9D81CA37-08C0-4E41-92AB-C58B14C7C2C9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11" creationId="{B40994FB-3AD1-4523-BABA-1DD5A2ADEF1A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12" creationId="{E3640E17-A3BA-4CA0-843A-8AA8301B50AB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13" creationId="{14F7ADFD-3DD6-4207-A3A7-CE0F816D5786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14" creationId="{9BBC9E16-B119-43B6-AF30-3E6BC1FC7B81}"/>
          </ac:spMkLst>
        </pc:spChg>
        <pc:spChg chg="del">
          <ac:chgData name="Edoardo Michele" userId="e320b409-1d87-4259-a4e8-ecf3651e2af3" providerId="ADAL" clId="{6DBCDB96-B582-4F17-A5FE-63B45E7C2BD5}" dt="2023-03-05T18:53:33.522" v="850" actId="478"/>
          <ac:spMkLst>
            <pc:docMk/>
            <pc:sldMk cId="924207754" sldId="327"/>
            <ac:spMk id="15" creationId="{C132B6EC-20E7-4A1E-BD17-DEEC27A7C343}"/>
          </ac:spMkLst>
        </pc:spChg>
        <pc:spChg chg="del">
          <ac:chgData name="Edoardo Michele" userId="e320b409-1d87-4259-a4e8-ecf3651e2af3" providerId="ADAL" clId="{6DBCDB96-B582-4F17-A5FE-63B45E7C2BD5}" dt="2023-03-05T18:53:33.522" v="850" actId="478"/>
          <ac:spMkLst>
            <pc:docMk/>
            <pc:sldMk cId="924207754" sldId="327"/>
            <ac:spMk id="17" creationId="{6DC032B8-BBFC-44B9-9CA2-F6377F593064}"/>
          </ac:spMkLst>
        </pc:spChg>
        <pc:spChg chg="del">
          <ac:chgData name="Edoardo Michele" userId="e320b409-1d87-4259-a4e8-ecf3651e2af3" providerId="ADAL" clId="{6DBCDB96-B582-4F17-A5FE-63B45E7C2BD5}" dt="2023-03-05T18:53:33.522" v="850" actId="478"/>
          <ac:spMkLst>
            <pc:docMk/>
            <pc:sldMk cId="924207754" sldId="327"/>
            <ac:spMk id="18" creationId="{1C94D910-1895-4F47-B382-81F60D3E42BC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20" creationId="{CFE58CD8-22BA-4BD6-97B6-B6AEFA6A0A11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21" creationId="{148D4FD3-D0DF-4D2E-A152-5BB010876FAC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22" creationId="{DE3F9470-592B-487F-9C22-4F8CB24280CB}"/>
          </ac:spMkLst>
        </pc:spChg>
        <pc:spChg chg="add mod">
          <ac:chgData name="Edoardo Michele" userId="e320b409-1d87-4259-a4e8-ecf3651e2af3" providerId="ADAL" clId="{6DBCDB96-B582-4F17-A5FE-63B45E7C2BD5}" dt="2023-03-05T19:00:28.013" v="1133" actId="1076"/>
          <ac:spMkLst>
            <pc:docMk/>
            <pc:sldMk cId="924207754" sldId="327"/>
            <ac:spMk id="23" creationId="{B94D60BC-B318-48BB-9762-E71F0C5F5D13}"/>
          </ac:spMkLst>
        </pc:spChg>
        <pc:graphicFrameChg chg="del">
          <ac:chgData name="Edoardo Michele" userId="e320b409-1d87-4259-a4e8-ecf3651e2af3" providerId="ADAL" clId="{6DBCDB96-B582-4F17-A5FE-63B45E7C2BD5}" dt="2023-03-05T18:53:33.522" v="850" actId="478"/>
          <ac:graphicFrameMkLst>
            <pc:docMk/>
            <pc:sldMk cId="924207754" sldId="327"/>
            <ac:graphicFrameMk id="16" creationId="{2B817B3F-1F39-44D0-A311-A094B89BE784}"/>
          </ac:graphicFrameMkLst>
        </pc:graphicFrameChg>
        <pc:graphicFrameChg chg="del">
          <ac:chgData name="Edoardo Michele" userId="e320b409-1d87-4259-a4e8-ecf3651e2af3" providerId="ADAL" clId="{6DBCDB96-B582-4F17-A5FE-63B45E7C2BD5}" dt="2023-03-05T18:53:33.522" v="850" actId="478"/>
          <ac:graphicFrameMkLst>
            <pc:docMk/>
            <pc:sldMk cId="924207754" sldId="327"/>
            <ac:graphicFrameMk id="19" creationId="{A4DE62AD-FE9B-4F48-88C0-6C85286BDAD9}"/>
          </ac:graphicFrameMkLst>
        </pc:graphicFrameChg>
        <pc:picChg chg="add mod">
          <ac:chgData name="Edoardo Michele" userId="e320b409-1d87-4259-a4e8-ecf3651e2af3" providerId="ADAL" clId="{6DBCDB96-B582-4F17-A5FE-63B45E7C2BD5}" dt="2023-03-05T18:53:40.938" v="853" actId="1076"/>
          <ac:picMkLst>
            <pc:docMk/>
            <pc:sldMk cId="924207754" sldId="327"/>
            <ac:picMk id="9" creationId="{843682FB-6BC9-4F26-ACCF-6FEACE79A131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59:56.469" v="1095" actId="20577"/>
        <pc:sldMkLst>
          <pc:docMk/>
          <pc:sldMk cId="3633102817" sldId="328"/>
        </pc:sldMkLst>
        <pc:spChg chg="mod">
          <ac:chgData name="Edoardo Michele" userId="e320b409-1d87-4259-a4e8-ecf3651e2af3" providerId="ADAL" clId="{6DBCDB96-B582-4F17-A5FE-63B45E7C2BD5}" dt="2023-03-05T18:57:39.866" v="899" actId="114"/>
          <ac:spMkLst>
            <pc:docMk/>
            <pc:sldMk cId="3633102817" sldId="328"/>
            <ac:spMk id="2" creationId="{67D46264-72F6-4B93-AA6E-091F96B897D6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10" creationId="{9D81CA37-08C0-4E41-92AB-C58B14C7C2C9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11" creationId="{B40994FB-3AD1-4523-BABA-1DD5A2ADEF1A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12" creationId="{E3640E17-A3BA-4CA0-843A-8AA8301B50AB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13" creationId="{14F7ADFD-3DD6-4207-A3A7-CE0F816D5786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14" creationId="{9BBC9E16-B119-43B6-AF30-3E6BC1FC7B81}"/>
          </ac:spMkLst>
        </pc:spChg>
        <pc:spChg chg="add del mod">
          <ac:chgData name="Edoardo Michele" userId="e320b409-1d87-4259-a4e8-ecf3651e2af3" providerId="ADAL" clId="{6DBCDB96-B582-4F17-A5FE-63B45E7C2BD5}" dt="2023-03-05T18:56:51.480" v="873" actId="478"/>
          <ac:spMkLst>
            <pc:docMk/>
            <pc:sldMk cId="3633102817" sldId="328"/>
            <ac:spMk id="16" creationId="{9180D949-A266-4B03-90EE-F6ADCEC5455C}"/>
          </ac:spMkLst>
        </pc:spChg>
        <pc:spChg chg="add mod">
          <ac:chgData name="Edoardo Michele" userId="e320b409-1d87-4259-a4e8-ecf3651e2af3" providerId="ADAL" clId="{6DBCDB96-B582-4F17-A5FE-63B45E7C2BD5}" dt="2023-03-05T18:59:09.259" v="964" actId="14100"/>
          <ac:spMkLst>
            <pc:docMk/>
            <pc:sldMk cId="3633102817" sldId="328"/>
            <ac:spMk id="18" creationId="{64B65320-7DA5-4E23-80C6-3E70B12F95FC}"/>
          </ac:spMkLst>
        </pc:spChg>
        <pc:spChg chg="add mod">
          <ac:chgData name="Edoardo Michele" userId="e320b409-1d87-4259-a4e8-ecf3651e2af3" providerId="ADAL" clId="{6DBCDB96-B582-4F17-A5FE-63B45E7C2BD5}" dt="2023-03-05T18:59:56.469" v="1095" actId="20577"/>
          <ac:spMkLst>
            <pc:docMk/>
            <pc:sldMk cId="3633102817" sldId="328"/>
            <ac:spMk id="19" creationId="{37911996-1833-4C97-AFE5-90A1F2054EEE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20" creationId="{CFE58CD8-22BA-4BD6-97B6-B6AEFA6A0A11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21" creationId="{148D4FD3-D0DF-4D2E-A152-5BB010876FAC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22" creationId="{DE3F9470-592B-487F-9C22-4F8CB24280CB}"/>
          </ac:spMkLst>
        </pc:spChg>
        <pc:picChg chg="del">
          <ac:chgData name="Edoardo Michele" userId="e320b409-1d87-4259-a4e8-ecf3651e2af3" providerId="ADAL" clId="{6DBCDB96-B582-4F17-A5FE-63B45E7C2BD5}" dt="2023-03-05T18:56:20.678" v="870" actId="478"/>
          <ac:picMkLst>
            <pc:docMk/>
            <pc:sldMk cId="3633102817" sldId="328"/>
            <ac:picMk id="9" creationId="{843682FB-6BC9-4F26-ACCF-6FEACE79A131}"/>
          </ac:picMkLst>
        </pc:picChg>
        <pc:picChg chg="add del mod">
          <ac:chgData name="Edoardo Michele" userId="e320b409-1d87-4259-a4e8-ecf3651e2af3" providerId="ADAL" clId="{6DBCDB96-B582-4F17-A5FE-63B45E7C2BD5}" dt="2023-03-05T18:56:51.480" v="873" actId="478"/>
          <ac:picMkLst>
            <pc:docMk/>
            <pc:sldMk cId="3633102817" sldId="328"/>
            <ac:picMk id="15" creationId="{989F8692-0B05-44F6-A339-DA88D0B9E167}"/>
          </ac:picMkLst>
        </pc:picChg>
        <pc:picChg chg="add mod">
          <ac:chgData name="Edoardo Michele" userId="e320b409-1d87-4259-a4e8-ecf3651e2af3" providerId="ADAL" clId="{6DBCDB96-B582-4F17-A5FE-63B45E7C2BD5}" dt="2023-03-05T18:58:18.401" v="907" actId="1035"/>
          <ac:picMkLst>
            <pc:docMk/>
            <pc:sldMk cId="3633102817" sldId="328"/>
            <ac:picMk id="17" creationId="{FE4731D0-C526-4F5E-B3D0-F024AB2A26F1}"/>
          </ac:picMkLst>
        </pc:picChg>
      </pc:sldChg>
      <pc:sldChg chg="addSp delSp modSp add mod modAnim">
        <pc:chgData name="Edoardo Michele" userId="e320b409-1d87-4259-a4e8-ecf3651e2af3" providerId="ADAL" clId="{6DBCDB96-B582-4F17-A5FE-63B45E7C2BD5}" dt="2023-03-05T19:04:36.938" v="1273" actId="1036"/>
        <pc:sldMkLst>
          <pc:docMk/>
          <pc:sldMk cId="3177523483" sldId="329"/>
        </pc:sldMkLst>
        <pc:spChg chg="mod">
          <ac:chgData name="Edoardo Michele" userId="e320b409-1d87-4259-a4e8-ecf3651e2af3" providerId="ADAL" clId="{6DBCDB96-B582-4F17-A5FE-63B45E7C2BD5}" dt="2023-03-05T19:01:59.743" v="1139"/>
          <ac:spMkLst>
            <pc:docMk/>
            <pc:sldMk cId="3177523483" sldId="329"/>
            <ac:spMk id="2" creationId="{67D46264-72F6-4B93-AA6E-091F96B897D6}"/>
          </ac:spMkLst>
        </pc:spChg>
        <pc:spChg chg="add mod">
          <ac:chgData name="Edoardo Michele" userId="e320b409-1d87-4259-a4e8-ecf3651e2af3" providerId="ADAL" clId="{6DBCDB96-B582-4F17-A5FE-63B45E7C2BD5}" dt="2023-03-05T19:01:38.403" v="1138"/>
          <ac:spMkLst>
            <pc:docMk/>
            <pc:sldMk cId="3177523483" sldId="329"/>
            <ac:spMk id="7" creationId="{060B88F5-0692-475D-9395-462E0BF6CA61}"/>
          </ac:spMkLst>
        </pc:spChg>
        <pc:spChg chg="add mod">
          <ac:chgData name="Edoardo Michele" userId="e320b409-1d87-4259-a4e8-ecf3651e2af3" providerId="ADAL" clId="{6DBCDB96-B582-4F17-A5FE-63B45E7C2BD5}" dt="2023-03-05T19:02:37.424" v="1143" actId="207"/>
          <ac:spMkLst>
            <pc:docMk/>
            <pc:sldMk cId="3177523483" sldId="329"/>
            <ac:spMk id="8" creationId="{08951B45-E446-4585-8FBC-873B1E4023BB}"/>
          </ac:spMkLst>
        </pc:spChg>
        <pc:spChg chg="add mod">
          <ac:chgData name="Edoardo Michele" userId="e320b409-1d87-4259-a4e8-ecf3651e2af3" providerId="ADAL" clId="{6DBCDB96-B582-4F17-A5FE-63B45E7C2BD5}" dt="2023-03-05T19:02:54.435" v="1145" actId="207"/>
          <ac:spMkLst>
            <pc:docMk/>
            <pc:sldMk cId="3177523483" sldId="329"/>
            <ac:spMk id="9" creationId="{29A8D1C3-AD1E-421A-9057-596998AD8D11}"/>
          </ac:spMkLst>
        </pc:spChg>
        <pc:spChg chg="mod">
          <ac:chgData name="Edoardo Michele" userId="e320b409-1d87-4259-a4e8-ecf3651e2af3" providerId="ADAL" clId="{6DBCDB96-B582-4F17-A5FE-63B45E7C2BD5}" dt="2023-03-05T19:02:33.195" v="1142" actId="208"/>
          <ac:spMkLst>
            <pc:docMk/>
            <pc:sldMk cId="3177523483" sldId="329"/>
            <ac:spMk id="12" creationId="{CC5B555D-9993-4CA7-AD30-66A70581950B}"/>
          </ac:spMkLst>
        </pc:spChg>
        <pc:spChg chg="mod">
          <ac:chgData name="Edoardo Michele" userId="e320b409-1d87-4259-a4e8-ecf3651e2af3" providerId="ADAL" clId="{6DBCDB96-B582-4F17-A5FE-63B45E7C2BD5}" dt="2023-03-05T19:02:44.815" v="1144" actId="208"/>
          <ac:spMkLst>
            <pc:docMk/>
            <pc:sldMk cId="3177523483" sldId="329"/>
            <ac:spMk id="15" creationId="{352EA211-9A5A-41E1-9B72-03CC5F77567A}"/>
          </ac:spMkLst>
        </pc:spChg>
        <pc:spChg chg="add mod">
          <ac:chgData name="Edoardo Michele" userId="e320b409-1d87-4259-a4e8-ecf3651e2af3" providerId="ADAL" clId="{6DBCDB96-B582-4F17-A5FE-63B45E7C2BD5}" dt="2023-03-05T19:04:29.812" v="1260" actId="1076"/>
          <ac:spMkLst>
            <pc:docMk/>
            <pc:sldMk cId="3177523483" sldId="329"/>
            <ac:spMk id="16" creationId="{608415E1-7143-4E46-9C30-E81944D1B69C}"/>
          </ac:spMkLst>
        </pc:spChg>
        <pc:spChg chg="del mod">
          <ac:chgData name="Edoardo Michele" userId="e320b409-1d87-4259-a4e8-ecf3651e2af3" providerId="ADAL" clId="{6DBCDB96-B582-4F17-A5FE-63B45E7C2BD5}" dt="2023-03-05T19:01:37.696" v="1137" actId="478"/>
          <ac:spMkLst>
            <pc:docMk/>
            <pc:sldMk cId="3177523483" sldId="329"/>
            <ac:spMk id="18" creationId="{64B65320-7DA5-4E23-80C6-3E70B12F95FC}"/>
          </ac:spMkLst>
        </pc:spChg>
        <pc:spChg chg="del">
          <ac:chgData name="Edoardo Michele" userId="e320b409-1d87-4259-a4e8-ecf3651e2af3" providerId="ADAL" clId="{6DBCDB96-B582-4F17-A5FE-63B45E7C2BD5}" dt="2023-03-05T19:01:37.696" v="1137" actId="478"/>
          <ac:spMkLst>
            <pc:docMk/>
            <pc:sldMk cId="3177523483" sldId="329"/>
            <ac:spMk id="19" creationId="{37911996-1833-4C97-AFE5-90A1F2054EEE}"/>
          </ac:spMkLst>
        </pc:spChg>
        <pc:grpChg chg="add mod">
          <ac:chgData name="Edoardo Michele" userId="e320b409-1d87-4259-a4e8-ecf3651e2af3" providerId="ADAL" clId="{6DBCDB96-B582-4F17-A5FE-63B45E7C2BD5}" dt="2023-03-05T19:01:38.403" v="1138"/>
          <ac:grpSpMkLst>
            <pc:docMk/>
            <pc:sldMk cId="3177523483" sldId="329"/>
            <ac:grpSpMk id="10" creationId="{5178DB2F-A64E-4568-A5C3-212F21BE5A2E}"/>
          </ac:grpSpMkLst>
        </pc:grpChg>
        <pc:grpChg chg="add mod">
          <ac:chgData name="Edoardo Michele" userId="e320b409-1d87-4259-a4e8-ecf3651e2af3" providerId="ADAL" clId="{6DBCDB96-B582-4F17-A5FE-63B45E7C2BD5}" dt="2023-03-05T19:02:25.120" v="1141" actId="1076"/>
          <ac:grpSpMkLst>
            <pc:docMk/>
            <pc:sldMk cId="3177523483" sldId="329"/>
            <ac:grpSpMk id="13" creationId="{A2B0496D-652E-4328-8274-776348A24805}"/>
          </ac:grpSpMkLst>
        </pc:grpChg>
        <pc:picChg chg="add mod">
          <ac:chgData name="Edoardo Michele" userId="e320b409-1d87-4259-a4e8-ecf3651e2af3" providerId="ADAL" clId="{6DBCDB96-B582-4F17-A5FE-63B45E7C2BD5}" dt="2023-03-05T19:04:36.938" v="1273" actId="1036"/>
          <ac:picMkLst>
            <pc:docMk/>
            <pc:sldMk cId="3177523483" sldId="329"/>
            <ac:picMk id="6" creationId="{8E03FA4F-85AF-4C66-A47F-8CC221120736}"/>
          </ac:picMkLst>
        </pc:picChg>
        <pc:picChg chg="mod">
          <ac:chgData name="Edoardo Michele" userId="e320b409-1d87-4259-a4e8-ecf3651e2af3" providerId="ADAL" clId="{6DBCDB96-B582-4F17-A5FE-63B45E7C2BD5}" dt="2023-03-05T19:01:38.403" v="1138"/>
          <ac:picMkLst>
            <pc:docMk/>
            <pc:sldMk cId="3177523483" sldId="329"/>
            <ac:picMk id="11" creationId="{7D175684-05C0-4025-A9C3-CF94C56C1BE6}"/>
          </ac:picMkLst>
        </pc:picChg>
        <pc:picChg chg="mod">
          <ac:chgData name="Edoardo Michele" userId="e320b409-1d87-4259-a4e8-ecf3651e2af3" providerId="ADAL" clId="{6DBCDB96-B582-4F17-A5FE-63B45E7C2BD5}" dt="2023-03-05T19:02:25.120" v="1141" actId="1076"/>
          <ac:picMkLst>
            <pc:docMk/>
            <pc:sldMk cId="3177523483" sldId="329"/>
            <ac:picMk id="14" creationId="{E2C3B6A3-10D6-4408-BC18-44D2159A231F}"/>
          </ac:picMkLst>
        </pc:picChg>
        <pc:picChg chg="del mod">
          <ac:chgData name="Edoardo Michele" userId="e320b409-1d87-4259-a4e8-ecf3651e2af3" providerId="ADAL" clId="{6DBCDB96-B582-4F17-A5FE-63B45E7C2BD5}" dt="2023-03-05T19:01:37.696" v="1137" actId="478"/>
          <ac:picMkLst>
            <pc:docMk/>
            <pc:sldMk cId="3177523483" sldId="329"/>
            <ac:picMk id="17" creationId="{FE4731D0-C526-4F5E-B3D0-F024AB2A26F1}"/>
          </ac:picMkLst>
        </pc:picChg>
      </pc:sldChg>
      <pc:sldChg chg="addSp delSp modSp add mod modAnim">
        <pc:chgData name="Edoardo Michele" userId="e320b409-1d87-4259-a4e8-ecf3651e2af3" providerId="ADAL" clId="{6DBCDB96-B582-4F17-A5FE-63B45E7C2BD5}" dt="2023-03-05T19:10:42.780" v="1320" actId="207"/>
        <pc:sldMkLst>
          <pc:docMk/>
          <pc:sldMk cId="2378804103" sldId="330"/>
        </pc:sldMkLst>
        <pc:spChg chg="mod">
          <ac:chgData name="Edoardo Michele" userId="e320b409-1d87-4259-a4e8-ecf3651e2af3" providerId="ADAL" clId="{6DBCDB96-B582-4F17-A5FE-63B45E7C2BD5}" dt="2023-03-05T19:06:02.073" v="1277" actId="20577"/>
          <ac:spMkLst>
            <pc:docMk/>
            <pc:sldMk cId="2378804103" sldId="330"/>
            <ac:spMk id="2" creationId="{67D46264-72F6-4B93-AA6E-091F96B897D6}"/>
          </ac:spMkLst>
        </pc:spChg>
        <pc:spChg chg="add mod">
          <ac:chgData name="Edoardo Michele" userId="e320b409-1d87-4259-a4e8-ecf3651e2af3" providerId="ADAL" clId="{6DBCDB96-B582-4F17-A5FE-63B45E7C2BD5}" dt="2023-03-05T19:06:49.050" v="1291" actId="20577"/>
          <ac:spMkLst>
            <pc:docMk/>
            <pc:sldMk cId="2378804103" sldId="330"/>
            <ac:spMk id="6" creationId="{D80F2A33-B148-4B6B-9038-09FBB7E773D1}"/>
          </ac:spMkLst>
        </pc:spChg>
        <pc:spChg chg="add mod">
          <ac:chgData name="Edoardo Michele" userId="e320b409-1d87-4259-a4e8-ecf3651e2af3" providerId="ADAL" clId="{6DBCDB96-B582-4F17-A5FE-63B45E7C2BD5}" dt="2023-03-05T19:10:23.186" v="1315" actId="20577"/>
          <ac:spMkLst>
            <pc:docMk/>
            <pc:sldMk cId="2378804103" sldId="330"/>
            <ac:spMk id="7" creationId="{B2023254-CCC4-4D55-9760-D68088E3EAD6}"/>
          </ac:spMkLst>
        </pc:spChg>
        <pc:spChg chg="mod">
          <ac:chgData name="Edoardo Michele" userId="e320b409-1d87-4259-a4e8-ecf3651e2af3" providerId="ADAL" clId="{6DBCDB96-B582-4F17-A5FE-63B45E7C2BD5}" dt="2023-03-05T19:10:42.780" v="1320" actId="207"/>
          <ac:spMkLst>
            <pc:docMk/>
            <pc:sldMk cId="2378804103" sldId="330"/>
            <ac:spMk id="10" creationId="{A250AD42-DA00-4781-A12D-0CA6A71101B9}"/>
          </ac:spMkLst>
        </pc:spChg>
        <pc:spChg chg="del">
          <ac:chgData name="Edoardo Michele" userId="e320b409-1d87-4259-a4e8-ecf3651e2af3" providerId="ADAL" clId="{6DBCDB96-B582-4F17-A5FE-63B45E7C2BD5}" dt="2023-03-05T19:06:05.409" v="1278" actId="478"/>
          <ac:spMkLst>
            <pc:docMk/>
            <pc:sldMk cId="2378804103" sldId="330"/>
            <ac:spMk id="12" creationId="{CEB48A8F-7E77-4807-B88E-999EFB894625}"/>
          </ac:spMkLst>
        </pc:spChg>
        <pc:spChg chg="del">
          <ac:chgData name="Edoardo Michele" userId="e320b409-1d87-4259-a4e8-ecf3651e2af3" providerId="ADAL" clId="{6DBCDB96-B582-4F17-A5FE-63B45E7C2BD5}" dt="2023-03-05T19:06:05.409" v="1278" actId="478"/>
          <ac:spMkLst>
            <pc:docMk/>
            <pc:sldMk cId="2378804103" sldId="330"/>
            <ac:spMk id="13" creationId="{110B12C6-2464-4A07-BA51-3DEEA6FE31E1}"/>
          </ac:spMkLst>
        </pc:spChg>
        <pc:spChg chg="del mod">
          <ac:chgData name="Edoardo Michele" userId="e320b409-1d87-4259-a4e8-ecf3651e2af3" providerId="ADAL" clId="{6DBCDB96-B582-4F17-A5FE-63B45E7C2BD5}" dt="2023-03-05T19:08:40.911" v="1296" actId="478"/>
          <ac:spMkLst>
            <pc:docMk/>
            <pc:sldMk cId="2378804103" sldId="330"/>
            <ac:spMk id="15" creationId="{A287BF97-90FB-4803-8952-8FB60CDAC932}"/>
          </ac:spMkLst>
        </pc:spChg>
        <pc:spChg chg="del mod">
          <ac:chgData name="Edoardo Michele" userId="e320b409-1d87-4259-a4e8-ecf3651e2af3" providerId="ADAL" clId="{6DBCDB96-B582-4F17-A5FE-63B45E7C2BD5}" dt="2023-03-05T19:08:40.911" v="1296" actId="478"/>
          <ac:spMkLst>
            <pc:docMk/>
            <pc:sldMk cId="2378804103" sldId="330"/>
            <ac:spMk id="16" creationId="{693718E9-00EB-4F22-BFD9-40B75A85C1A6}"/>
          </ac:spMkLst>
        </pc:spChg>
        <pc:spChg chg="del mod">
          <ac:chgData name="Edoardo Michele" userId="e320b409-1d87-4259-a4e8-ecf3651e2af3" providerId="ADAL" clId="{6DBCDB96-B582-4F17-A5FE-63B45E7C2BD5}" dt="2023-03-05T19:09:07.321" v="1298" actId="478"/>
          <ac:spMkLst>
            <pc:docMk/>
            <pc:sldMk cId="2378804103" sldId="330"/>
            <ac:spMk id="17" creationId="{49532FF3-A23E-4D58-B697-4DA275EF0AD7}"/>
          </ac:spMkLst>
        </pc:spChg>
        <pc:spChg chg="mod">
          <ac:chgData name="Edoardo Michele" userId="e320b409-1d87-4259-a4e8-ecf3651e2af3" providerId="ADAL" clId="{6DBCDB96-B582-4F17-A5FE-63B45E7C2BD5}" dt="2023-03-05T19:10:41.446" v="1319" actId="1076"/>
          <ac:spMkLst>
            <pc:docMk/>
            <pc:sldMk cId="2378804103" sldId="330"/>
            <ac:spMk id="19" creationId="{BF429A7F-8225-4565-8B60-D9515C67542C}"/>
          </ac:spMkLst>
        </pc:spChg>
        <pc:spChg chg="mod">
          <ac:chgData name="Edoardo Michele" userId="e320b409-1d87-4259-a4e8-ecf3651e2af3" providerId="ADAL" clId="{6DBCDB96-B582-4F17-A5FE-63B45E7C2BD5}" dt="2023-03-05T19:10:41.446" v="1319" actId="1076"/>
          <ac:spMkLst>
            <pc:docMk/>
            <pc:sldMk cId="2378804103" sldId="330"/>
            <ac:spMk id="20" creationId="{C9BEBB8F-C425-4247-9463-652471697E67}"/>
          </ac:spMkLst>
        </pc:spChg>
        <pc:spChg chg="mod">
          <ac:chgData name="Edoardo Michele" userId="e320b409-1d87-4259-a4e8-ecf3651e2af3" providerId="ADAL" clId="{6DBCDB96-B582-4F17-A5FE-63B45E7C2BD5}" dt="2023-03-05T19:10:29.716" v="1317" actId="207"/>
          <ac:spMkLst>
            <pc:docMk/>
            <pc:sldMk cId="2378804103" sldId="330"/>
            <ac:spMk id="23" creationId="{D8AC207C-F441-410F-B044-4E18A13BCCAA}"/>
          </ac:spMkLst>
        </pc:spChg>
        <pc:spChg chg="del mod">
          <ac:chgData name="Edoardo Michele" userId="e320b409-1d87-4259-a4e8-ecf3651e2af3" providerId="ADAL" clId="{6DBCDB96-B582-4F17-A5FE-63B45E7C2BD5}" dt="2023-03-05T19:08:46.241" v="1297" actId="478"/>
          <ac:spMkLst>
            <pc:docMk/>
            <pc:sldMk cId="2378804103" sldId="330"/>
            <ac:spMk id="25" creationId="{7B91B263-4B4A-4CDD-984B-E6F42680D1A0}"/>
          </ac:spMkLst>
        </pc:spChg>
        <pc:spChg chg="del mod">
          <ac:chgData name="Edoardo Michele" userId="e320b409-1d87-4259-a4e8-ecf3651e2af3" providerId="ADAL" clId="{6DBCDB96-B582-4F17-A5FE-63B45E7C2BD5}" dt="2023-03-05T19:08:46.241" v="1297" actId="478"/>
          <ac:spMkLst>
            <pc:docMk/>
            <pc:sldMk cId="2378804103" sldId="330"/>
            <ac:spMk id="26" creationId="{A9341DA9-F606-4D0A-A52B-EA6D39486764}"/>
          </ac:spMkLst>
        </pc:spChg>
        <pc:spChg chg="del mod">
          <ac:chgData name="Edoardo Michele" userId="e320b409-1d87-4259-a4e8-ecf3651e2af3" providerId="ADAL" clId="{6DBCDB96-B582-4F17-A5FE-63B45E7C2BD5}" dt="2023-03-05T19:09:10.472" v="1299" actId="478"/>
          <ac:spMkLst>
            <pc:docMk/>
            <pc:sldMk cId="2378804103" sldId="330"/>
            <ac:spMk id="27" creationId="{ACC5526F-60CE-4CA9-8DF7-70769942FEE0}"/>
          </ac:spMkLst>
        </pc:spChg>
        <pc:spChg chg="mod">
          <ac:chgData name="Edoardo Michele" userId="e320b409-1d87-4259-a4e8-ecf3651e2af3" providerId="ADAL" clId="{6DBCDB96-B582-4F17-A5FE-63B45E7C2BD5}" dt="2023-03-05T19:10:28.483" v="1316" actId="1076"/>
          <ac:spMkLst>
            <pc:docMk/>
            <pc:sldMk cId="2378804103" sldId="330"/>
            <ac:spMk id="29" creationId="{85BAFD6D-34E5-46C7-845E-1B2B433B8F05}"/>
          </ac:spMkLst>
        </pc:spChg>
        <pc:spChg chg="mod">
          <ac:chgData name="Edoardo Michele" userId="e320b409-1d87-4259-a4e8-ecf3651e2af3" providerId="ADAL" clId="{6DBCDB96-B582-4F17-A5FE-63B45E7C2BD5}" dt="2023-03-05T19:10:28.483" v="1316" actId="1076"/>
          <ac:spMkLst>
            <pc:docMk/>
            <pc:sldMk cId="2378804103" sldId="330"/>
            <ac:spMk id="30" creationId="{6046A44A-A3F2-499B-A87F-99BD4694EAE7}"/>
          </ac:spMkLst>
        </pc:spChg>
        <pc:grpChg chg="add mod">
          <ac:chgData name="Edoardo Michele" userId="e320b409-1d87-4259-a4e8-ecf3651e2af3" providerId="ADAL" clId="{6DBCDB96-B582-4F17-A5FE-63B45E7C2BD5}" dt="2023-03-05T19:10:41.446" v="1319" actId="1076"/>
          <ac:grpSpMkLst>
            <pc:docMk/>
            <pc:sldMk cId="2378804103" sldId="330"/>
            <ac:grpSpMk id="8" creationId="{AAE88A85-354F-47E5-A385-419CD44E905B}"/>
          </ac:grpSpMkLst>
        </pc:grpChg>
        <pc:grpChg chg="del mod">
          <ac:chgData name="Edoardo Michele" userId="e320b409-1d87-4259-a4e8-ecf3651e2af3" providerId="ADAL" clId="{6DBCDB96-B582-4F17-A5FE-63B45E7C2BD5}" dt="2023-03-05T19:09:07.321" v="1298" actId="478"/>
          <ac:grpSpMkLst>
            <pc:docMk/>
            <pc:sldMk cId="2378804103" sldId="330"/>
            <ac:grpSpMk id="9" creationId="{C1855609-2D4B-43EE-9160-7B0001CC6673}"/>
          </ac:grpSpMkLst>
        </pc:grpChg>
        <pc:grpChg chg="del mod">
          <ac:chgData name="Edoardo Michele" userId="e320b409-1d87-4259-a4e8-ecf3651e2af3" providerId="ADAL" clId="{6DBCDB96-B582-4F17-A5FE-63B45E7C2BD5}" dt="2023-03-05T19:08:40.911" v="1296" actId="478"/>
          <ac:grpSpMkLst>
            <pc:docMk/>
            <pc:sldMk cId="2378804103" sldId="330"/>
            <ac:grpSpMk id="14" creationId="{BB376C17-9AF3-43C9-AF4F-AE154857C9C1}"/>
          </ac:grpSpMkLst>
        </pc:grpChg>
        <pc:grpChg chg="mod">
          <ac:chgData name="Edoardo Michele" userId="e320b409-1d87-4259-a4e8-ecf3651e2af3" providerId="ADAL" clId="{6DBCDB96-B582-4F17-A5FE-63B45E7C2BD5}" dt="2023-03-05T19:10:41.446" v="1319" actId="1076"/>
          <ac:grpSpMkLst>
            <pc:docMk/>
            <pc:sldMk cId="2378804103" sldId="330"/>
            <ac:grpSpMk id="18" creationId="{2543776D-1E14-462E-9871-889247793AAC}"/>
          </ac:grpSpMkLst>
        </pc:grpChg>
        <pc:grpChg chg="add mod">
          <ac:chgData name="Edoardo Michele" userId="e320b409-1d87-4259-a4e8-ecf3651e2af3" providerId="ADAL" clId="{6DBCDB96-B582-4F17-A5FE-63B45E7C2BD5}" dt="2023-03-05T19:10:28.483" v="1316" actId="1076"/>
          <ac:grpSpMkLst>
            <pc:docMk/>
            <pc:sldMk cId="2378804103" sldId="330"/>
            <ac:grpSpMk id="21" creationId="{C990F412-09A2-449F-B3E4-34F279B6AC81}"/>
          </ac:grpSpMkLst>
        </pc:grpChg>
        <pc:grpChg chg="del mod">
          <ac:chgData name="Edoardo Michele" userId="e320b409-1d87-4259-a4e8-ecf3651e2af3" providerId="ADAL" clId="{6DBCDB96-B582-4F17-A5FE-63B45E7C2BD5}" dt="2023-03-05T19:09:10.472" v="1299" actId="478"/>
          <ac:grpSpMkLst>
            <pc:docMk/>
            <pc:sldMk cId="2378804103" sldId="330"/>
            <ac:grpSpMk id="22" creationId="{074E0987-41B1-402D-87F8-5926C3C4ED8B}"/>
          </ac:grpSpMkLst>
        </pc:grpChg>
        <pc:grpChg chg="del mod">
          <ac:chgData name="Edoardo Michele" userId="e320b409-1d87-4259-a4e8-ecf3651e2af3" providerId="ADAL" clId="{6DBCDB96-B582-4F17-A5FE-63B45E7C2BD5}" dt="2023-03-05T19:08:46.241" v="1297" actId="478"/>
          <ac:grpSpMkLst>
            <pc:docMk/>
            <pc:sldMk cId="2378804103" sldId="330"/>
            <ac:grpSpMk id="24" creationId="{85838C3A-E8A8-4889-AFAF-7604A357332B}"/>
          </ac:grpSpMkLst>
        </pc:grpChg>
        <pc:grpChg chg="mod">
          <ac:chgData name="Edoardo Michele" userId="e320b409-1d87-4259-a4e8-ecf3651e2af3" providerId="ADAL" clId="{6DBCDB96-B582-4F17-A5FE-63B45E7C2BD5}" dt="2023-03-05T19:10:28.483" v="1316" actId="1076"/>
          <ac:grpSpMkLst>
            <pc:docMk/>
            <pc:sldMk cId="2378804103" sldId="330"/>
            <ac:grpSpMk id="28" creationId="{C94DA542-492B-48BE-A107-2D606C86DC68}"/>
          </ac:grpSpMkLst>
        </pc:grpChg>
        <pc:picChg chg="del">
          <ac:chgData name="Edoardo Michele" userId="e320b409-1d87-4259-a4e8-ecf3651e2af3" providerId="ADAL" clId="{6DBCDB96-B582-4F17-A5FE-63B45E7C2BD5}" dt="2023-03-05T19:06:05.409" v="1278" actId="478"/>
          <ac:picMkLst>
            <pc:docMk/>
            <pc:sldMk cId="2378804103" sldId="330"/>
            <ac:picMk id="11" creationId="{E9844F41-72C2-4FFD-9B01-4CE04189C99B}"/>
          </ac:picMkLst>
        </pc:picChg>
      </pc:sldChg>
      <pc:sldChg chg="add del">
        <pc:chgData name="Edoardo Michele" userId="e320b409-1d87-4259-a4e8-ecf3651e2af3" providerId="ADAL" clId="{6DBCDB96-B582-4F17-A5FE-63B45E7C2BD5}" dt="2023-03-05T19:05:39.410" v="1275" actId="47"/>
        <pc:sldMkLst>
          <pc:docMk/>
          <pc:sldMk cId="3813573664" sldId="330"/>
        </pc:sldMkLst>
      </pc:sldChg>
    </pc:docChg>
  </pc:docChgLst>
  <pc:docChgLst>
    <pc:chgData name="Edoardo Michele" userId="e320b409-1d87-4259-a4e8-ecf3651e2af3" providerId="ADAL" clId="{15D9C46B-B1B1-446A-A263-81222E7D75DE}"/>
    <pc:docChg chg="undo redo custSel addSld delSld modSld">
      <pc:chgData name="Edoardo Michele" userId="e320b409-1d87-4259-a4e8-ecf3651e2af3" providerId="ADAL" clId="{15D9C46B-B1B1-446A-A263-81222E7D75DE}" dt="2023-04-03T20:45:58.848" v="390" actId="207"/>
      <pc:docMkLst>
        <pc:docMk/>
      </pc:docMkLst>
      <pc:sldChg chg="modSp mod">
        <pc:chgData name="Edoardo Michele" userId="e320b409-1d87-4259-a4e8-ecf3651e2af3" providerId="ADAL" clId="{15D9C46B-B1B1-446A-A263-81222E7D75DE}" dt="2023-04-03T16:42:12.689" v="72"/>
        <pc:sldMkLst>
          <pc:docMk/>
          <pc:sldMk cId="1809912637" sldId="256"/>
        </pc:sldMkLst>
        <pc:spChg chg="mod">
          <ac:chgData name="Edoardo Michele" userId="e320b409-1d87-4259-a4e8-ecf3651e2af3" providerId="ADAL" clId="{15D9C46B-B1B1-446A-A263-81222E7D75DE}" dt="2023-04-03T16:42:12.689" v="72"/>
          <ac:spMkLst>
            <pc:docMk/>
            <pc:sldMk cId="1809912637" sldId="256"/>
            <ac:spMk id="3" creationId="{F8185DEC-231E-4AEA-9B74-E40FB650667F}"/>
          </ac:spMkLst>
        </pc:spChg>
      </pc:sldChg>
      <pc:sldChg chg="add del">
        <pc:chgData name="Edoardo Michele" userId="e320b409-1d87-4259-a4e8-ecf3651e2af3" providerId="ADAL" clId="{15D9C46B-B1B1-446A-A263-81222E7D75DE}" dt="2023-04-03T20:16:36.663" v="163"/>
        <pc:sldMkLst>
          <pc:docMk/>
          <pc:sldMk cId="0" sldId="274"/>
        </pc:sldMkLst>
      </pc:sldChg>
      <pc:sldChg chg="addSp delSp modSp mod">
        <pc:chgData name="Edoardo Michele" userId="e320b409-1d87-4259-a4e8-ecf3651e2af3" providerId="ADAL" clId="{15D9C46B-B1B1-446A-A263-81222E7D75DE}" dt="2023-04-03T16:45:51.174" v="93" actId="11"/>
        <pc:sldMkLst>
          <pc:docMk/>
          <pc:sldMk cId="975054411" sldId="355"/>
        </pc:sldMkLst>
        <pc:spChg chg="mod">
          <ac:chgData name="Edoardo Michele" userId="e320b409-1d87-4259-a4e8-ecf3651e2af3" providerId="ADAL" clId="{15D9C46B-B1B1-446A-A263-81222E7D75DE}" dt="2023-04-03T16:42:43.735" v="75" actId="6549"/>
          <ac:spMkLst>
            <pc:docMk/>
            <pc:sldMk cId="975054411" sldId="355"/>
            <ac:spMk id="2" creationId="{67D46264-72F6-4B93-AA6E-091F96B897D6}"/>
          </ac:spMkLst>
        </pc:spChg>
        <pc:spChg chg="del">
          <ac:chgData name="Edoardo Michele" userId="e320b409-1d87-4259-a4e8-ecf3651e2af3" providerId="ADAL" clId="{15D9C46B-B1B1-446A-A263-81222E7D75DE}" dt="2023-04-03T16:42:20.164" v="73" actId="478"/>
          <ac:spMkLst>
            <pc:docMk/>
            <pc:sldMk cId="975054411" sldId="355"/>
            <ac:spMk id="6" creationId="{34A63BE8-110D-4E25-8F50-D0E5E345A95B}"/>
          </ac:spMkLst>
        </pc:spChg>
        <pc:spChg chg="del mod">
          <ac:chgData name="Edoardo Michele" userId="e320b409-1d87-4259-a4e8-ecf3651e2af3" providerId="ADAL" clId="{15D9C46B-B1B1-446A-A263-81222E7D75DE}" dt="2023-04-03T16:42:20.164" v="73" actId="478"/>
          <ac:spMkLst>
            <pc:docMk/>
            <pc:sldMk cId="975054411" sldId="355"/>
            <ac:spMk id="7" creationId="{417ABA48-E21B-4D9B-A81B-D7CA9A5E60D9}"/>
          </ac:spMkLst>
        </pc:spChg>
        <pc:spChg chg="add mod">
          <ac:chgData name="Edoardo Michele" userId="e320b409-1d87-4259-a4e8-ecf3651e2af3" providerId="ADAL" clId="{15D9C46B-B1B1-446A-A263-81222E7D75DE}" dt="2023-04-03T16:45:51.174" v="93" actId="11"/>
          <ac:spMkLst>
            <pc:docMk/>
            <pc:sldMk cId="975054411" sldId="355"/>
            <ac:spMk id="8" creationId="{A0D81DF5-0783-40FB-A768-004D3DD93B24}"/>
          </ac:spMkLst>
        </pc:spChg>
        <pc:picChg chg="add del mod">
          <ac:chgData name="Edoardo Michele" userId="e320b409-1d87-4259-a4e8-ecf3651e2af3" providerId="ADAL" clId="{15D9C46B-B1B1-446A-A263-81222E7D75DE}" dt="2023-03-30T05:59:13.344" v="29" actId="21"/>
          <ac:picMkLst>
            <pc:docMk/>
            <pc:sldMk cId="975054411" sldId="355"/>
            <ac:picMk id="8" creationId="{BB620628-742B-49D8-A904-479E7C8DBD28}"/>
          </ac:picMkLst>
        </pc:picChg>
        <pc:picChg chg="del mod">
          <ac:chgData name="Edoardo Michele" userId="e320b409-1d87-4259-a4e8-ecf3651e2af3" providerId="ADAL" clId="{15D9C46B-B1B1-446A-A263-81222E7D75DE}" dt="2023-04-03T16:42:20.164" v="73" actId="478"/>
          <ac:picMkLst>
            <pc:docMk/>
            <pc:sldMk cId="975054411" sldId="355"/>
            <ac:picMk id="9" creationId="{293A3FE4-C30D-4FE8-8492-97D0D1AE540F}"/>
          </ac:picMkLst>
        </pc:picChg>
      </pc:sldChg>
      <pc:sldChg chg="addSp delSp modSp add mod">
        <pc:chgData name="Edoardo Michele" userId="e320b409-1d87-4259-a4e8-ecf3651e2af3" providerId="ADAL" clId="{15D9C46B-B1B1-446A-A263-81222E7D75DE}" dt="2023-04-03T20:04:05.943" v="117" actId="1076"/>
        <pc:sldMkLst>
          <pc:docMk/>
          <pc:sldMk cId="3351091379" sldId="356"/>
        </pc:sldMkLst>
        <pc:spChg chg="mod">
          <ac:chgData name="Edoardo Michele" userId="e320b409-1d87-4259-a4e8-ecf3651e2af3" providerId="ADAL" clId="{15D9C46B-B1B1-446A-A263-81222E7D75DE}" dt="2023-04-03T20:00:32.599" v="98" actId="20577"/>
          <ac:spMkLst>
            <pc:docMk/>
            <pc:sldMk cId="3351091379" sldId="356"/>
            <ac:spMk id="2" creationId="{67D46264-72F6-4B93-AA6E-091F96B897D6}"/>
          </ac:spMkLst>
        </pc:spChg>
        <pc:spChg chg="mod">
          <ac:chgData name="Edoardo Michele" userId="e320b409-1d87-4259-a4e8-ecf3651e2af3" providerId="ADAL" clId="{15D9C46B-B1B1-446A-A263-81222E7D75DE}" dt="2023-04-03T20:02:17.501" v="109" actId="207"/>
          <ac:spMkLst>
            <pc:docMk/>
            <pc:sldMk cId="3351091379" sldId="356"/>
            <ac:spMk id="5" creationId="{D88F8310-1455-4768-9BE3-A213E327D436}"/>
          </ac:spMkLst>
        </pc:spChg>
        <pc:spChg chg="mod">
          <ac:chgData name="Edoardo Michele" userId="e320b409-1d87-4259-a4e8-ecf3651e2af3" providerId="ADAL" clId="{15D9C46B-B1B1-446A-A263-81222E7D75DE}" dt="2023-04-03T20:02:17.501" v="109" actId="207"/>
          <ac:spMkLst>
            <pc:docMk/>
            <pc:sldMk cId="3351091379" sldId="356"/>
            <ac:spMk id="6" creationId="{9B89F231-B353-48A5-9091-633ADF0A56CC}"/>
          </ac:spMkLst>
        </pc:spChg>
        <pc:spChg chg="mod">
          <ac:chgData name="Edoardo Michele" userId="e320b409-1d87-4259-a4e8-ecf3651e2af3" providerId="ADAL" clId="{15D9C46B-B1B1-446A-A263-81222E7D75DE}" dt="2023-04-03T20:02:17.501" v="109" actId="207"/>
          <ac:spMkLst>
            <pc:docMk/>
            <pc:sldMk cId="3351091379" sldId="356"/>
            <ac:spMk id="7" creationId="{58779159-5660-49BD-ABDD-97B9C56D4CA8}"/>
          </ac:spMkLst>
        </pc:spChg>
        <pc:spChg chg="del mod">
          <ac:chgData name="Edoardo Michele" userId="e320b409-1d87-4259-a4e8-ecf3651e2af3" providerId="ADAL" clId="{15D9C46B-B1B1-446A-A263-81222E7D75DE}" dt="2023-04-03T20:01:34.786" v="104" actId="478"/>
          <ac:spMkLst>
            <pc:docMk/>
            <pc:sldMk cId="3351091379" sldId="356"/>
            <ac:spMk id="8" creationId="{A0D81DF5-0783-40FB-A768-004D3DD93B24}"/>
          </ac:spMkLst>
        </pc:spChg>
        <pc:spChg chg="mod">
          <ac:chgData name="Edoardo Michele" userId="e320b409-1d87-4259-a4e8-ecf3651e2af3" providerId="ADAL" clId="{15D9C46B-B1B1-446A-A263-81222E7D75DE}" dt="2023-04-03T20:02:17.501" v="109" actId="207"/>
          <ac:spMkLst>
            <pc:docMk/>
            <pc:sldMk cId="3351091379" sldId="356"/>
            <ac:spMk id="9" creationId="{A91D16EB-B73D-4016-A21E-97378F9A80E9}"/>
          </ac:spMkLst>
        </pc:spChg>
        <pc:spChg chg="mod">
          <ac:chgData name="Edoardo Michele" userId="e320b409-1d87-4259-a4e8-ecf3651e2af3" providerId="ADAL" clId="{15D9C46B-B1B1-446A-A263-81222E7D75DE}" dt="2023-04-03T20:02:17.501" v="109" actId="207"/>
          <ac:spMkLst>
            <pc:docMk/>
            <pc:sldMk cId="3351091379" sldId="356"/>
            <ac:spMk id="10" creationId="{59636359-3164-420E-8B86-72745A7DEAE9}"/>
          </ac:spMkLst>
        </pc:spChg>
        <pc:spChg chg="mod">
          <ac:chgData name="Edoardo Michele" userId="e320b409-1d87-4259-a4e8-ecf3651e2af3" providerId="ADAL" clId="{15D9C46B-B1B1-446A-A263-81222E7D75DE}" dt="2023-04-03T20:02:17.501" v="109" actId="207"/>
          <ac:spMkLst>
            <pc:docMk/>
            <pc:sldMk cId="3351091379" sldId="356"/>
            <ac:spMk id="11" creationId="{626DF794-0E8C-4920-898D-8EA16000A90C}"/>
          </ac:spMkLst>
        </pc:spChg>
        <pc:spChg chg="add del mod">
          <ac:chgData name="Edoardo Michele" userId="e320b409-1d87-4259-a4e8-ecf3651e2af3" providerId="ADAL" clId="{15D9C46B-B1B1-446A-A263-81222E7D75DE}" dt="2023-04-03T20:01:43.803" v="107" actId="478"/>
          <ac:spMkLst>
            <pc:docMk/>
            <pc:sldMk cId="3351091379" sldId="356"/>
            <ac:spMk id="12" creationId="{561BA3DB-3C21-466E-9C01-732A85B83ED3}"/>
          </ac:spMkLst>
        </pc:spChg>
        <pc:spChg chg="mod">
          <ac:chgData name="Edoardo Michele" userId="e320b409-1d87-4259-a4e8-ecf3651e2af3" providerId="ADAL" clId="{15D9C46B-B1B1-446A-A263-81222E7D75DE}" dt="2023-04-03T20:02:52.934" v="110"/>
          <ac:spMkLst>
            <pc:docMk/>
            <pc:sldMk cId="3351091379" sldId="356"/>
            <ac:spMk id="14" creationId="{1E9E15D6-4E2B-4E0C-A120-0119D34EF28F}"/>
          </ac:spMkLst>
        </pc:spChg>
        <pc:spChg chg="mod">
          <ac:chgData name="Edoardo Michele" userId="e320b409-1d87-4259-a4e8-ecf3651e2af3" providerId="ADAL" clId="{15D9C46B-B1B1-446A-A263-81222E7D75DE}" dt="2023-04-03T20:02:52.934" v="110"/>
          <ac:spMkLst>
            <pc:docMk/>
            <pc:sldMk cId="3351091379" sldId="356"/>
            <ac:spMk id="15" creationId="{1832CABB-B2D2-440A-B59C-1BAF67607D26}"/>
          </ac:spMkLst>
        </pc:spChg>
        <pc:spChg chg="mod">
          <ac:chgData name="Edoardo Michele" userId="e320b409-1d87-4259-a4e8-ecf3651e2af3" providerId="ADAL" clId="{15D9C46B-B1B1-446A-A263-81222E7D75DE}" dt="2023-04-03T20:02:52.934" v="110"/>
          <ac:spMkLst>
            <pc:docMk/>
            <pc:sldMk cId="3351091379" sldId="356"/>
            <ac:spMk id="16" creationId="{64C20663-5FB5-4C04-B6FA-030294E452E6}"/>
          </ac:spMkLst>
        </pc:spChg>
        <pc:spChg chg="mod">
          <ac:chgData name="Edoardo Michele" userId="e320b409-1d87-4259-a4e8-ecf3651e2af3" providerId="ADAL" clId="{15D9C46B-B1B1-446A-A263-81222E7D75DE}" dt="2023-04-03T20:02:52.934" v="110"/>
          <ac:spMkLst>
            <pc:docMk/>
            <pc:sldMk cId="3351091379" sldId="356"/>
            <ac:spMk id="17" creationId="{932C377F-EF3F-4865-8E77-7C940406B0E2}"/>
          </ac:spMkLst>
        </pc:spChg>
        <pc:spChg chg="mod">
          <ac:chgData name="Edoardo Michele" userId="e320b409-1d87-4259-a4e8-ecf3651e2af3" providerId="ADAL" clId="{15D9C46B-B1B1-446A-A263-81222E7D75DE}" dt="2023-04-03T20:02:52.934" v="110"/>
          <ac:spMkLst>
            <pc:docMk/>
            <pc:sldMk cId="3351091379" sldId="356"/>
            <ac:spMk id="18" creationId="{22650E19-1C3E-488F-AB9C-E7F77E7BF7D2}"/>
          </ac:spMkLst>
        </pc:spChg>
        <pc:spChg chg="mod">
          <ac:chgData name="Edoardo Michele" userId="e320b409-1d87-4259-a4e8-ecf3651e2af3" providerId="ADAL" clId="{15D9C46B-B1B1-446A-A263-81222E7D75DE}" dt="2023-04-03T20:02:52.934" v="110"/>
          <ac:spMkLst>
            <pc:docMk/>
            <pc:sldMk cId="3351091379" sldId="356"/>
            <ac:spMk id="19" creationId="{DE279B8C-BB13-4B48-8BFB-A19972D8E534}"/>
          </ac:spMkLst>
        </pc:spChg>
        <pc:spChg chg="add mod">
          <ac:chgData name="Edoardo Michele" userId="e320b409-1d87-4259-a4e8-ecf3651e2af3" providerId="ADAL" clId="{15D9C46B-B1B1-446A-A263-81222E7D75DE}" dt="2023-04-03T20:03:58.841" v="116" actId="12788"/>
          <ac:spMkLst>
            <pc:docMk/>
            <pc:sldMk cId="3351091379" sldId="356"/>
            <ac:spMk id="20" creationId="{8871E9F8-777E-4DA1-9457-7C18C394D39D}"/>
          </ac:spMkLst>
        </pc:spChg>
        <pc:grpChg chg="add del mod">
          <ac:chgData name="Edoardo Michele" userId="e320b409-1d87-4259-a4e8-ecf3651e2af3" providerId="ADAL" clId="{15D9C46B-B1B1-446A-A263-81222E7D75DE}" dt="2023-04-03T20:04:05.943" v="117" actId="1076"/>
          <ac:grpSpMkLst>
            <pc:docMk/>
            <pc:sldMk cId="3351091379" sldId="356"/>
            <ac:grpSpMk id="4" creationId="{DA806A47-2090-4FAB-85A5-364C2BAB1A78}"/>
          </ac:grpSpMkLst>
        </pc:grpChg>
        <pc:grpChg chg="add del mod">
          <ac:chgData name="Edoardo Michele" userId="e320b409-1d87-4259-a4e8-ecf3651e2af3" providerId="ADAL" clId="{15D9C46B-B1B1-446A-A263-81222E7D75DE}" dt="2023-04-03T20:02:58.143" v="111"/>
          <ac:grpSpMkLst>
            <pc:docMk/>
            <pc:sldMk cId="3351091379" sldId="356"/>
            <ac:grpSpMk id="13" creationId="{24B32A5B-3F65-482A-85BF-5A10B9D98B4C}"/>
          </ac:grpSpMkLst>
        </pc:grpChg>
      </pc:sldChg>
      <pc:sldChg chg="addSp delSp modSp del mod">
        <pc:chgData name="Edoardo Michele" userId="e320b409-1d87-4259-a4e8-ecf3651e2af3" providerId="ADAL" clId="{15D9C46B-B1B1-446A-A263-81222E7D75DE}" dt="2023-04-03T19:59:29.738" v="94" actId="47"/>
        <pc:sldMkLst>
          <pc:docMk/>
          <pc:sldMk cId="3948252885" sldId="356"/>
        </pc:sldMkLst>
        <pc:spChg chg="mod">
          <ac:chgData name="Edoardo Michele" userId="e320b409-1d87-4259-a4e8-ecf3651e2af3" providerId="ADAL" clId="{15D9C46B-B1B1-446A-A263-81222E7D75DE}" dt="2023-03-30T05:58:10.790" v="19" actId="113"/>
          <ac:spMkLst>
            <pc:docMk/>
            <pc:sldMk cId="3948252885" sldId="356"/>
            <ac:spMk id="7" creationId="{417ABA48-E21B-4D9B-A81B-D7CA9A5E60D9}"/>
          </ac:spMkLst>
        </pc:spChg>
        <pc:picChg chg="del">
          <ac:chgData name="Edoardo Michele" userId="e320b409-1d87-4259-a4e8-ecf3651e2af3" providerId="ADAL" clId="{15D9C46B-B1B1-446A-A263-81222E7D75DE}" dt="2023-03-30T05:59:16.734" v="30" actId="478"/>
          <ac:picMkLst>
            <pc:docMk/>
            <pc:sldMk cId="3948252885" sldId="356"/>
            <ac:picMk id="8" creationId="{491E0185-BF62-4AC4-BC4E-D58CB6E484F1}"/>
          </ac:picMkLst>
        </pc:picChg>
        <pc:picChg chg="add mod">
          <ac:chgData name="Edoardo Michele" userId="e320b409-1d87-4259-a4e8-ecf3651e2af3" providerId="ADAL" clId="{15D9C46B-B1B1-446A-A263-81222E7D75DE}" dt="2023-03-30T05:59:17.344" v="31"/>
          <ac:picMkLst>
            <pc:docMk/>
            <pc:sldMk cId="3948252885" sldId="356"/>
            <ac:picMk id="9" creationId="{6E386252-8474-4AB9-8F10-A1C51A85007F}"/>
          </ac:picMkLst>
        </pc:picChg>
      </pc:sldChg>
      <pc:sldChg chg="addSp delSp modSp add mod">
        <pc:chgData name="Edoardo Michele" userId="e320b409-1d87-4259-a4e8-ecf3651e2af3" providerId="ADAL" clId="{15D9C46B-B1B1-446A-A263-81222E7D75DE}" dt="2023-04-03T20:10:06.808" v="127" actId="207"/>
        <pc:sldMkLst>
          <pc:docMk/>
          <pc:sldMk cId="140574534" sldId="357"/>
        </pc:sldMkLst>
        <pc:spChg chg="add mod">
          <ac:chgData name="Edoardo Michele" userId="e320b409-1d87-4259-a4e8-ecf3651e2af3" providerId="ADAL" clId="{15D9C46B-B1B1-446A-A263-81222E7D75DE}" dt="2023-04-03T20:10:06.808" v="127" actId="207"/>
          <ac:spMkLst>
            <pc:docMk/>
            <pc:sldMk cId="140574534" sldId="357"/>
            <ac:spMk id="12" creationId="{85BD0CDA-7C7D-4306-ABEF-6DBF833CE5AE}"/>
          </ac:spMkLst>
        </pc:spChg>
        <pc:spChg chg="add mod">
          <ac:chgData name="Edoardo Michele" userId="e320b409-1d87-4259-a4e8-ecf3651e2af3" providerId="ADAL" clId="{15D9C46B-B1B1-446A-A263-81222E7D75DE}" dt="2023-04-03T20:09:51.654" v="125" actId="12788"/>
          <ac:spMkLst>
            <pc:docMk/>
            <pc:sldMk cId="140574534" sldId="357"/>
            <ac:spMk id="13" creationId="{41627DC4-F387-42F9-A53A-0ED86C774E09}"/>
          </ac:spMkLst>
        </pc:spChg>
        <pc:spChg chg="add mod">
          <ac:chgData name="Edoardo Michele" userId="e320b409-1d87-4259-a4e8-ecf3651e2af3" providerId="ADAL" clId="{15D9C46B-B1B1-446A-A263-81222E7D75DE}" dt="2023-04-03T20:09:53.145" v="126" actId="12788"/>
          <ac:spMkLst>
            <pc:docMk/>
            <pc:sldMk cId="140574534" sldId="357"/>
            <ac:spMk id="14" creationId="{7C0B17F9-FE21-43DD-9178-67805C1537EB}"/>
          </ac:spMkLst>
        </pc:spChg>
        <pc:spChg chg="del">
          <ac:chgData name="Edoardo Michele" userId="e320b409-1d87-4259-a4e8-ecf3651e2af3" providerId="ADAL" clId="{15D9C46B-B1B1-446A-A263-81222E7D75DE}" dt="2023-04-03T20:09:17.265" v="119" actId="478"/>
          <ac:spMkLst>
            <pc:docMk/>
            <pc:sldMk cId="140574534" sldId="357"/>
            <ac:spMk id="20" creationId="{8871E9F8-777E-4DA1-9457-7C18C394D39D}"/>
          </ac:spMkLst>
        </pc:spChg>
        <pc:grpChg chg="del">
          <ac:chgData name="Edoardo Michele" userId="e320b409-1d87-4259-a4e8-ecf3651e2af3" providerId="ADAL" clId="{15D9C46B-B1B1-446A-A263-81222E7D75DE}" dt="2023-04-03T20:09:17.265" v="119" actId="478"/>
          <ac:grpSpMkLst>
            <pc:docMk/>
            <pc:sldMk cId="140574534" sldId="357"/>
            <ac:grpSpMk id="4" creationId="{DA806A47-2090-4FAB-85A5-364C2BAB1A78}"/>
          </ac:grpSpMkLst>
        </pc:grpChg>
      </pc:sldChg>
      <pc:sldChg chg="modSp del mod">
        <pc:chgData name="Edoardo Michele" userId="e320b409-1d87-4259-a4e8-ecf3651e2af3" providerId="ADAL" clId="{15D9C46B-B1B1-446A-A263-81222E7D75DE}" dt="2023-04-03T19:59:29.738" v="94" actId="47"/>
        <pc:sldMkLst>
          <pc:docMk/>
          <pc:sldMk cId="2587166231" sldId="357"/>
        </pc:sldMkLst>
        <pc:spChg chg="mod">
          <ac:chgData name="Edoardo Michele" userId="e320b409-1d87-4259-a4e8-ecf3651e2af3" providerId="ADAL" clId="{15D9C46B-B1B1-446A-A263-81222E7D75DE}" dt="2023-03-30T05:58:03.568" v="18" actId="113"/>
          <ac:spMkLst>
            <pc:docMk/>
            <pc:sldMk cId="2587166231" sldId="357"/>
            <ac:spMk id="7" creationId="{417ABA48-E21B-4D9B-A81B-D7CA9A5E60D9}"/>
          </ac:spMkLst>
        </pc:spChg>
      </pc:sldChg>
      <pc:sldChg chg="addSp delSp modSp add mod">
        <pc:chgData name="Edoardo Michele" userId="e320b409-1d87-4259-a4e8-ecf3651e2af3" providerId="ADAL" clId="{15D9C46B-B1B1-446A-A263-81222E7D75DE}" dt="2023-04-03T20:12:28.312" v="135" actId="1076"/>
        <pc:sldMkLst>
          <pc:docMk/>
          <pc:sldMk cId="1297469898" sldId="358"/>
        </pc:sldMkLst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11" creationId="{FBA911ED-187A-48F0-B6C9-E781CB4E3478}"/>
          </ac:spMkLst>
        </pc:spChg>
        <pc:spChg chg="mod">
          <ac:chgData name="Edoardo Michele" userId="e320b409-1d87-4259-a4e8-ecf3651e2af3" providerId="ADAL" clId="{15D9C46B-B1B1-446A-A263-81222E7D75DE}" dt="2023-04-03T20:11:53.264" v="130" actId="20577"/>
          <ac:spMkLst>
            <pc:docMk/>
            <pc:sldMk cId="1297469898" sldId="358"/>
            <ac:spMk id="12" creationId="{85BD0CDA-7C7D-4306-ABEF-6DBF833CE5AE}"/>
          </ac:spMkLst>
        </pc:spChg>
        <pc:spChg chg="del">
          <ac:chgData name="Edoardo Michele" userId="e320b409-1d87-4259-a4e8-ecf3651e2af3" providerId="ADAL" clId="{15D9C46B-B1B1-446A-A263-81222E7D75DE}" dt="2023-04-03T20:12:09.554" v="131" actId="478"/>
          <ac:spMkLst>
            <pc:docMk/>
            <pc:sldMk cId="1297469898" sldId="358"/>
            <ac:spMk id="13" creationId="{41627DC4-F387-42F9-A53A-0ED86C774E09}"/>
          </ac:spMkLst>
        </pc:spChg>
        <pc:spChg chg="del">
          <ac:chgData name="Edoardo Michele" userId="e320b409-1d87-4259-a4e8-ecf3651e2af3" providerId="ADAL" clId="{15D9C46B-B1B1-446A-A263-81222E7D75DE}" dt="2023-04-03T20:12:09.554" v="131" actId="478"/>
          <ac:spMkLst>
            <pc:docMk/>
            <pc:sldMk cId="1297469898" sldId="358"/>
            <ac:spMk id="14" creationId="{7C0B17F9-FE21-43DD-9178-67805C1537EB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15" creationId="{B6CFB784-2C6B-4D0D-9792-81E80C19C39D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16" creationId="{A6953B9B-85DC-45F1-834F-E6698E45BECF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17" creationId="{F9FE8140-081D-4BD6-8C51-9ED834F53C68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39" creationId="{518FA9C8-F22E-4A1C-9496-143753E93DF8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45" creationId="{4C3D29D2-23D2-4545-A4A3-8933A222E3C5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46" creationId="{8C64005E-DAC5-44B5-AE31-5CDE79E44DD0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47" creationId="{041EFF93-733B-45A1-8898-B0B7848195B3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48" creationId="{CCDD4529-3408-4E21-B013-72DB2C2EA6A3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70" creationId="{6526A26B-69FE-4F14-950F-4AC6A265A660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71" creationId="{A8EBA42D-98B7-41FD-AAC0-519D9852AE42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72" creationId="{A9597EE4-6D67-49B8-ADCC-7E8E31F0084B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73" creationId="{C6FA87AE-3697-4BA6-8CDA-18BC2F04BA27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74" creationId="{969D62D1-42D9-4E38-B24F-D4E33D21F124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75" creationId="{2993BB17-E055-4020-9E0D-F0686A4D8DFE}"/>
          </ac:spMkLst>
        </pc:spChg>
        <pc:grpChg chg="add mod">
          <ac:chgData name="Edoardo Michele" userId="e320b409-1d87-4259-a4e8-ecf3651e2af3" providerId="ADAL" clId="{15D9C46B-B1B1-446A-A263-81222E7D75DE}" dt="2023-04-03T20:12:28.312" v="135" actId="1076"/>
          <ac:grpSpMkLst>
            <pc:docMk/>
            <pc:sldMk cId="1297469898" sldId="358"/>
            <ac:grpSpMk id="6" creationId="{12C165C8-6FF1-4428-858D-8AA99486B816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7" creationId="{7B584CD9-12D6-4BEE-A4ED-8CD338EB726B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8" creationId="{F2DEE24D-F322-4321-868E-36982D2AA9E7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9" creationId="{54DCB43C-1AC2-47BD-899A-8C8741557041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10" creationId="{23494A0B-AF9E-429E-A155-1B6029B1B2E6}"/>
          </ac:grpSpMkLst>
        </pc:grpChg>
        <pc:grpChg chg="add mod">
          <ac:chgData name="Edoardo Michele" userId="e320b409-1d87-4259-a4e8-ecf3651e2af3" providerId="ADAL" clId="{15D9C46B-B1B1-446A-A263-81222E7D75DE}" dt="2023-04-03T20:12:28.312" v="135" actId="1076"/>
          <ac:grpSpMkLst>
            <pc:docMk/>
            <pc:sldMk cId="1297469898" sldId="358"/>
            <ac:grpSpMk id="40" creationId="{A9F04AB2-CDA2-426A-ADF0-E081745EF775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41" creationId="{1703593E-0C83-4691-B544-25EEDB760749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42" creationId="{3AA9E406-B86E-4708-A87E-A7E9DA8EC013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43" creationId="{543A78BD-C69C-4861-A691-F15B8EAE1795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44" creationId="{7BF1F2DE-2AB3-4124-B560-2BF3589C4BE4}"/>
          </ac:grpSpMkLst>
        </pc:grp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18" creationId="{DDE94761-2F78-4D67-937F-54687F6F22A1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19" creationId="{4C612DAA-CB0F-4761-9991-20E8B3A7F65D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0" creationId="{3E1986D1-01E0-4FAD-8DE4-4F72242FE2C8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1" creationId="{0C2E44BE-6BE6-42B2-BF18-2CF8B2E25EDD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2" creationId="{C9ED6A90-462C-4513-9282-D2A6F0AFC59F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3" creationId="{5DC966AE-7B79-4AF7-B599-2D63A75D44DA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4" creationId="{03DC3B66-2FEF-4618-A84E-21B9C9BE96A6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5" creationId="{F9A9822D-8FF1-474B-98B7-014222B5B97A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6" creationId="{5DBB0B35-DF2F-4747-BD37-A74237E1EF86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7" creationId="{EB302AB8-5021-4088-B1CA-FD822BE582DB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8" creationId="{A8D180AC-FCEB-4E4B-88D1-FF4FBBAC3D3F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9" creationId="{A1113E02-7311-468E-803D-E36517FB4195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0" creationId="{4931B608-007B-40BE-AA58-9F4FF7D022C1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1" creationId="{CA53727A-C584-400B-B1D9-EB238EC60CC4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2" creationId="{318EE23E-27A1-4580-8962-C801E83200D1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3" creationId="{F0323963-C9DD-4BDA-92AC-537C996A34F4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4" creationId="{227FE3E4-4B8B-4B3B-9AEB-F54ACB3BFD39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5" creationId="{CE547DA7-70ED-4B88-AF78-804A25BBAF33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6" creationId="{B3A87116-0A6F-4B74-8A16-DF63A94FE2AD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7" creationId="{0E0BCBE9-9394-4790-9745-80A55C131033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8" creationId="{8FC01FD3-1AE9-41FC-8755-E1516CDECC69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49" creationId="{D0D851B5-BCA9-40A9-B02E-378455C5A1A5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0" creationId="{75A9D307-1BFA-4F93-8AED-565CC9C89666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1" creationId="{61AAEE82-BF7B-4ED8-A12C-933CC6FD39B6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2" creationId="{E30A3AAF-C92D-4FBF-BA32-329291A2A526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3" creationId="{08DA1829-B2B5-43C7-9AA9-44F29CC9C9EF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4" creationId="{51D9107D-D3FB-4C39-B931-472FEB4C76E2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5" creationId="{234F56FD-9EB4-4656-B417-A1EEE4CB648E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6" creationId="{4CDA40A0-94F3-4645-A41B-7BC54D81DF32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7" creationId="{A30C3E21-FC21-48C4-A9FC-0D7F4D87694E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8" creationId="{D276C274-4FFE-475E-8F7C-CFB9FE506E15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9" creationId="{304CBB68-BA88-4962-9DE2-7DE5DED67310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0" creationId="{01EF9BDB-52B4-4047-BE30-6D64AE8A3A83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1" creationId="{263315D4-7231-4091-B2F6-A179A9E60947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2" creationId="{D737F47E-12A3-484F-9C1A-0F6CD06A1397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3" creationId="{3148D3E9-ECF7-42CF-B6B9-4830E4C8DBB5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4" creationId="{2AA8913F-F13F-4DD6-ACF0-992C935BC4A6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5" creationId="{30D156B8-0635-4C01-833D-006CCF61715F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6" creationId="{5B9EA0FA-7ED3-43E4-9275-F1ABAD27C21B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7" creationId="{88BDFDC2-E111-4441-818D-9C5B8A66E8C7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8" creationId="{0DE38C8B-06CB-4283-88FC-F4FEC4844BFF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9" creationId="{359C226B-91D4-47EF-A9FE-59ABBEEC8A2E}"/>
          </ac:cxnSpMkLst>
        </pc:cxnChg>
      </pc:sldChg>
      <pc:sldChg chg="addSp delSp modSp add del mod">
        <pc:chgData name="Edoardo Michele" userId="e320b409-1d87-4259-a4e8-ecf3651e2af3" providerId="ADAL" clId="{15D9C46B-B1B1-446A-A263-81222E7D75DE}" dt="2023-04-03T19:59:29.738" v="94" actId="47"/>
        <pc:sldMkLst>
          <pc:docMk/>
          <pc:sldMk cId="1612731377" sldId="358"/>
        </pc:sldMkLst>
        <pc:spChg chg="mod">
          <ac:chgData name="Edoardo Michele" userId="e320b409-1d87-4259-a4e8-ecf3651e2af3" providerId="ADAL" clId="{15D9C46B-B1B1-446A-A263-81222E7D75DE}" dt="2023-03-30T05:58:32.361" v="22"/>
          <ac:spMkLst>
            <pc:docMk/>
            <pc:sldMk cId="1612731377" sldId="358"/>
            <ac:spMk id="2" creationId="{67D46264-72F6-4B93-AA6E-091F96B897D6}"/>
          </ac:spMkLst>
        </pc:spChg>
        <pc:spChg chg="del">
          <ac:chgData name="Edoardo Michele" userId="e320b409-1d87-4259-a4e8-ecf3651e2af3" providerId="ADAL" clId="{15D9C46B-B1B1-446A-A263-81222E7D75DE}" dt="2023-03-30T05:58:44.863" v="23" actId="478"/>
          <ac:spMkLst>
            <pc:docMk/>
            <pc:sldMk cId="1612731377" sldId="358"/>
            <ac:spMk id="6" creationId="{34A63BE8-110D-4E25-8F50-D0E5E345A95B}"/>
          </ac:spMkLst>
        </pc:spChg>
        <pc:spChg chg="add mod">
          <ac:chgData name="Edoardo Michele" userId="e320b409-1d87-4259-a4e8-ecf3651e2af3" providerId="ADAL" clId="{15D9C46B-B1B1-446A-A263-81222E7D75DE}" dt="2023-03-30T05:58:45.612" v="24"/>
          <ac:spMkLst>
            <pc:docMk/>
            <pc:sldMk cId="1612731377" sldId="358"/>
            <ac:spMk id="8" creationId="{CDAEDC58-3920-46AC-BB59-09C8069993CC}"/>
          </ac:spMkLst>
        </pc:spChg>
        <pc:picChg chg="del">
          <ac:chgData name="Edoardo Michele" userId="e320b409-1d87-4259-a4e8-ecf3651e2af3" providerId="ADAL" clId="{15D9C46B-B1B1-446A-A263-81222E7D75DE}" dt="2023-03-30T05:58:44.863" v="23" actId="478"/>
          <ac:picMkLst>
            <pc:docMk/>
            <pc:sldMk cId="1612731377" sldId="358"/>
            <ac:picMk id="9" creationId="{293A3FE4-C30D-4FE8-8492-97D0D1AE540F}"/>
          </ac:picMkLst>
        </pc:picChg>
        <pc:picChg chg="add del mod">
          <ac:chgData name="Edoardo Michele" userId="e320b409-1d87-4259-a4e8-ecf3651e2af3" providerId="ADAL" clId="{15D9C46B-B1B1-446A-A263-81222E7D75DE}" dt="2023-03-30T05:59:23.243" v="32" actId="478"/>
          <ac:picMkLst>
            <pc:docMk/>
            <pc:sldMk cId="1612731377" sldId="358"/>
            <ac:picMk id="10" creationId="{0C2FEEAE-59A0-41A0-9B44-27092A607A33}"/>
          </ac:picMkLst>
        </pc:picChg>
        <pc:picChg chg="add mod">
          <ac:chgData name="Edoardo Michele" userId="e320b409-1d87-4259-a4e8-ecf3651e2af3" providerId="ADAL" clId="{15D9C46B-B1B1-446A-A263-81222E7D75DE}" dt="2023-03-30T05:59:23.885" v="33"/>
          <ac:picMkLst>
            <pc:docMk/>
            <pc:sldMk cId="1612731377" sldId="358"/>
            <ac:picMk id="11" creationId="{E5E5B7D8-6417-45F1-8B83-B57EA1A8B64B}"/>
          </ac:picMkLst>
        </pc:picChg>
      </pc:sldChg>
      <pc:sldChg chg="addSp delSp modSp add mod">
        <pc:chgData name="Edoardo Michele" userId="e320b409-1d87-4259-a4e8-ecf3651e2af3" providerId="ADAL" clId="{15D9C46B-B1B1-446A-A263-81222E7D75DE}" dt="2023-04-03T20:14:51.163" v="159" actId="20577"/>
        <pc:sldMkLst>
          <pc:docMk/>
          <pc:sldMk cId="824945560" sldId="359"/>
        </pc:sldMkLst>
        <pc:spChg chg="del">
          <ac:chgData name="Edoardo Michele" userId="e320b409-1d87-4259-a4e8-ecf3651e2af3" providerId="ADAL" clId="{15D9C46B-B1B1-446A-A263-81222E7D75DE}" dt="2023-04-03T20:13:31.933" v="149" actId="478"/>
          <ac:spMkLst>
            <pc:docMk/>
            <pc:sldMk cId="824945560" sldId="359"/>
            <ac:spMk id="70" creationId="{6526A26B-69FE-4F14-950F-4AC6A265A660}"/>
          </ac:spMkLst>
        </pc:spChg>
        <pc:spChg chg="del mod">
          <ac:chgData name="Edoardo Michele" userId="e320b409-1d87-4259-a4e8-ecf3651e2af3" providerId="ADAL" clId="{15D9C46B-B1B1-446A-A263-81222E7D75DE}" dt="2023-04-03T20:13:31.933" v="149" actId="478"/>
          <ac:spMkLst>
            <pc:docMk/>
            <pc:sldMk cId="824945560" sldId="359"/>
            <ac:spMk id="71" creationId="{A8EBA42D-98B7-41FD-AAC0-519D9852AE42}"/>
          </ac:spMkLst>
        </pc:spChg>
        <pc:spChg chg="del">
          <ac:chgData name="Edoardo Michele" userId="e320b409-1d87-4259-a4e8-ecf3651e2af3" providerId="ADAL" clId="{15D9C46B-B1B1-446A-A263-81222E7D75DE}" dt="2023-04-03T20:13:31.933" v="149" actId="478"/>
          <ac:spMkLst>
            <pc:docMk/>
            <pc:sldMk cId="824945560" sldId="359"/>
            <ac:spMk id="72" creationId="{A9597EE4-6D67-49B8-ADCC-7E8E31F0084B}"/>
          </ac:spMkLst>
        </pc:spChg>
        <pc:spChg chg="del">
          <ac:chgData name="Edoardo Michele" userId="e320b409-1d87-4259-a4e8-ecf3651e2af3" providerId="ADAL" clId="{15D9C46B-B1B1-446A-A263-81222E7D75DE}" dt="2023-04-03T20:13:31.933" v="149" actId="478"/>
          <ac:spMkLst>
            <pc:docMk/>
            <pc:sldMk cId="824945560" sldId="359"/>
            <ac:spMk id="73" creationId="{C6FA87AE-3697-4BA6-8CDA-18BC2F04BA27}"/>
          </ac:spMkLst>
        </pc:spChg>
        <pc:spChg chg="mod">
          <ac:chgData name="Edoardo Michele" userId="e320b409-1d87-4259-a4e8-ecf3651e2af3" providerId="ADAL" clId="{15D9C46B-B1B1-446A-A263-81222E7D75DE}" dt="2023-04-03T20:14:41.391" v="151"/>
          <ac:spMkLst>
            <pc:docMk/>
            <pc:sldMk cId="824945560" sldId="359"/>
            <ac:spMk id="74" creationId="{969D62D1-42D9-4E38-B24F-D4E33D21F124}"/>
          </ac:spMkLst>
        </pc:spChg>
        <pc:spChg chg="mod">
          <ac:chgData name="Edoardo Michele" userId="e320b409-1d87-4259-a4e8-ecf3651e2af3" providerId="ADAL" clId="{15D9C46B-B1B1-446A-A263-81222E7D75DE}" dt="2023-04-03T20:14:51.163" v="159" actId="20577"/>
          <ac:spMkLst>
            <pc:docMk/>
            <pc:sldMk cId="824945560" sldId="359"/>
            <ac:spMk id="75" creationId="{2993BB17-E055-4020-9E0D-F0686A4D8DFE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81" creationId="{166C400D-DE0C-463F-9406-83ED2DA0756C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82" creationId="{889EA275-CE2E-4F2C-9636-2994551718A6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83" creationId="{44113FDA-93B4-44E3-BA6E-96B89EB0EF6A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84" creationId="{5F6AFB2D-AA9A-46C4-93D6-DBFB79FF0B67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111" creationId="{C573CD69-69EE-4CEC-B12A-450747A1C5DC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112" creationId="{3AC9300B-23E3-419A-ABCE-299661D75D1E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113" creationId="{D157FC4B-8C53-4C62-B51A-F0C33362573F}"/>
          </ac:spMkLst>
        </pc:spChg>
        <pc:spChg chg="add del mod ord">
          <ac:chgData name="Edoardo Michele" userId="e320b409-1d87-4259-a4e8-ecf3651e2af3" providerId="ADAL" clId="{15D9C46B-B1B1-446A-A263-81222E7D75DE}" dt="2023-04-03T20:13:24.803" v="148" actId="21"/>
          <ac:spMkLst>
            <pc:docMk/>
            <pc:sldMk cId="824945560" sldId="359"/>
            <ac:spMk id="134" creationId="{B9015E94-75F7-43BD-94F5-A2F44508A3A2}"/>
          </ac:spMkLst>
        </pc:spChg>
        <pc:spChg chg="add del mod ord">
          <ac:chgData name="Edoardo Michele" userId="e320b409-1d87-4259-a4e8-ecf3651e2af3" providerId="ADAL" clId="{15D9C46B-B1B1-446A-A263-81222E7D75DE}" dt="2023-04-03T20:13:24.803" v="148" actId="21"/>
          <ac:spMkLst>
            <pc:docMk/>
            <pc:sldMk cId="824945560" sldId="359"/>
            <ac:spMk id="135" creationId="{C003F3E7-5DFE-4C52-B4CD-1F47F1D3A4E2}"/>
          </ac:spMkLst>
        </pc:spChg>
        <pc:spChg chg="add del mod ord">
          <ac:chgData name="Edoardo Michele" userId="e320b409-1d87-4259-a4e8-ecf3651e2af3" providerId="ADAL" clId="{15D9C46B-B1B1-446A-A263-81222E7D75DE}" dt="2023-04-03T20:13:24.803" v="148" actId="21"/>
          <ac:spMkLst>
            <pc:docMk/>
            <pc:sldMk cId="824945560" sldId="359"/>
            <ac:spMk id="136" creationId="{0C64A8B7-A169-4A7F-B8C4-8E6695EC87B8}"/>
          </ac:spMkLst>
        </pc:spChg>
        <pc:spChg chg="add del mod ord">
          <ac:chgData name="Edoardo Michele" userId="e320b409-1d87-4259-a4e8-ecf3651e2af3" providerId="ADAL" clId="{15D9C46B-B1B1-446A-A263-81222E7D75DE}" dt="2023-04-03T20:13:24.803" v="148" actId="21"/>
          <ac:spMkLst>
            <pc:docMk/>
            <pc:sldMk cId="824945560" sldId="359"/>
            <ac:spMk id="137" creationId="{52A464F3-FB88-48B2-90F1-E46513BF6C15}"/>
          </ac:spMkLst>
        </pc:spChg>
        <pc:spChg chg="add del mod ord">
          <ac:chgData name="Edoardo Michele" userId="e320b409-1d87-4259-a4e8-ecf3651e2af3" providerId="ADAL" clId="{15D9C46B-B1B1-446A-A263-81222E7D75DE}" dt="2023-04-03T20:13:24.803" v="148" actId="21"/>
          <ac:spMkLst>
            <pc:docMk/>
            <pc:sldMk cId="824945560" sldId="359"/>
            <ac:spMk id="138" creationId="{180014EB-6079-431E-9E67-19BCBCA08A63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44" creationId="{8CE3D13F-5DD2-42EA-A210-A62A7EA4B020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45" creationId="{D059B3CA-AC09-475A-933D-38DA43E57BD5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46" creationId="{C78CBCE0-02F1-411C-BAD1-919A963A7A39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47" creationId="{D2573913-C124-4D71-AD77-C51C03619CA2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74" creationId="{F446C864-F50B-4C3B-9E1E-673E1B803F91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75" creationId="{8FFCCA88-6831-428E-B4FA-7F8C7A9D23CC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76" creationId="{4F670CBE-F0A5-495D-91FF-F7B3EDF784C3}"/>
          </ac:spMkLst>
        </pc:spChg>
        <pc:spChg chg="add 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97" creationId="{06FDCD8A-5233-41C4-B4E7-79725F212384}"/>
          </ac:spMkLst>
        </pc:spChg>
        <pc:spChg chg="add 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98" creationId="{B921D5C3-820D-4081-9E13-46BAA7C69E6F}"/>
          </ac:spMkLst>
        </pc:spChg>
        <pc:spChg chg="add 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99" creationId="{59C042B6-C968-4962-A1D1-9727E7D7F5B6}"/>
          </ac:spMkLst>
        </pc:spChg>
        <pc:spChg chg="add 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200" creationId="{68C8AC01-B9C1-4937-8087-EFC766499210}"/>
          </ac:spMkLst>
        </pc:spChg>
        <pc:spChg chg="add 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201" creationId="{153EEA52-5840-4E0E-9DA8-41617BE27B80}"/>
          </ac:spMkLst>
        </pc:spChg>
        <pc:grpChg chg="del">
          <ac:chgData name="Edoardo Michele" userId="e320b409-1d87-4259-a4e8-ecf3651e2af3" providerId="ADAL" clId="{15D9C46B-B1B1-446A-A263-81222E7D75DE}" dt="2023-04-03T20:13:31.933" v="149" actId="478"/>
          <ac:grpSpMkLst>
            <pc:docMk/>
            <pc:sldMk cId="824945560" sldId="359"/>
            <ac:grpSpMk id="6" creationId="{12C165C8-6FF1-4428-858D-8AA99486B816}"/>
          </ac:grpSpMkLst>
        </pc:grpChg>
        <pc:grpChg chg="del">
          <ac:chgData name="Edoardo Michele" userId="e320b409-1d87-4259-a4e8-ecf3651e2af3" providerId="ADAL" clId="{15D9C46B-B1B1-446A-A263-81222E7D75DE}" dt="2023-04-03T20:13:31.933" v="149" actId="478"/>
          <ac:grpSpMkLst>
            <pc:docMk/>
            <pc:sldMk cId="824945560" sldId="359"/>
            <ac:grpSpMk id="40" creationId="{A9F04AB2-CDA2-426A-ADF0-E081745EF775}"/>
          </ac:grpSpMkLst>
        </pc:grpChg>
        <pc:grpChg chg="add del mod ord">
          <ac:chgData name="Edoardo Michele" userId="e320b409-1d87-4259-a4e8-ecf3651e2af3" providerId="ADAL" clId="{15D9C46B-B1B1-446A-A263-81222E7D75DE}" dt="2023-04-03T20:13:24.803" v="148" actId="21"/>
          <ac:grpSpMkLst>
            <pc:docMk/>
            <pc:sldMk cId="824945560" sldId="359"/>
            <ac:grpSpMk id="76" creationId="{34D093E8-BCA4-472D-A9BF-061E05A5D6F7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77" creationId="{91C8F7A7-F6B2-4A70-A25A-B01B46827901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78" creationId="{0A3E2FC2-4384-4678-8293-7A9F58EE3053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79" creationId="{EA9A3450-D128-479B-A4DC-F3FF0A043D39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80" creationId="{19189886-72A1-4D10-B380-170E583C7E2E}"/>
          </ac:grpSpMkLst>
        </pc:grpChg>
        <pc:grpChg chg="add del mod ord">
          <ac:chgData name="Edoardo Michele" userId="e320b409-1d87-4259-a4e8-ecf3651e2af3" providerId="ADAL" clId="{15D9C46B-B1B1-446A-A263-81222E7D75DE}" dt="2023-04-03T20:13:24.803" v="148" actId="21"/>
          <ac:grpSpMkLst>
            <pc:docMk/>
            <pc:sldMk cId="824945560" sldId="359"/>
            <ac:grpSpMk id="106" creationId="{7753BDF8-8B31-4A03-99F2-09C7E8DE584A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107" creationId="{37098708-9C32-416B-8B23-5729346BE4DC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108" creationId="{E240FE23-6384-40B2-AA8A-5999C9299D5F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109" creationId="{58A3D632-C8EA-488D-987B-C76F30252327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110" creationId="{7E82E822-F496-4F4E-B0F7-41E1AA3886D3}"/>
          </ac:grpSpMkLst>
        </pc:grpChg>
        <pc:grpChg chg="add 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39" creationId="{5F27CEDD-A2BE-4781-A7A6-BBBA46A04E20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40" creationId="{9D4AF4E8-D3F3-43B9-A2A2-7FB1531D302C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41" creationId="{BA91C241-3263-4A33-A249-F203683D272C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42" creationId="{1260668D-F7E6-4F41-B652-0DF43B7412DD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43" creationId="{565B72F8-FD4D-4452-8480-D9CA95C6CD89}"/>
          </ac:grpSpMkLst>
        </pc:grpChg>
        <pc:grpChg chg="add 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69" creationId="{241054DE-9B00-4137-8483-BDBAE41F5FD1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70" creationId="{F595159C-9FB5-4394-B613-CA0D591ECE86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71" creationId="{93DD6E8D-A5AB-441E-BCA5-A3476FAF787D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72" creationId="{B8D03714-D81D-4A66-B5FD-07B47110311D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73" creationId="{0C9DCF66-947B-4F80-A104-3DF41CC4F32D}"/>
          </ac:grpSpMkLst>
        </pc:grp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85" creationId="{2E9BA5AD-00C7-4D5D-999C-8E87957CCF8C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86" creationId="{62E557FE-2C80-4CD4-A9B1-EFC951695C8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87" creationId="{7B156B18-3ED8-47CF-9B99-44F0AAC569A3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88" creationId="{9EF1934F-0D81-46F5-9C0A-173FF740BC7A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89" creationId="{075346CE-9CA5-4524-BF17-8F91CE47F356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0" creationId="{48BC4A5F-0262-42C5-807A-E536C6093D17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1" creationId="{B14DC552-764B-4B7A-82E7-8E58A08477C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2" creationId="{B9621594-E898-4789-B8A5-43707DAA8E3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3" creationId="{26632070-D0A9-4680-8C17-C7011D0F224E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4" creationId="{2E5CF59E-1C1A-4593-80F7-A79830F910CE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5" creationId="{3A03103D-0058-4A9E-B3AE-74F3859ECD27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6" creationId="{02DE47F3-2C99-48A3-840A-E9B9964503DC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7" creationId="{F3CF4378-713F-4D74-BE36-780E004AFA27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8" creationId="{8064579C-5916-48D4-A64F-219BF2F4B1D8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9" creationId="{FEF49CFA-7BAF-45D1-8BCE-785CF845DC75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00" creationId="{26C1F22C-01FF-43A3-B50C-F79D492D133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01" creationId="{CEBBE47A-B386-4BAA-9161-9193DF4AF0FA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02" creationId="{3CB95FFA-877F-452D-AAF8-B01DF1B6F1D3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03" creationId="{FED13181-C8BD-4631-AC28-967F616D93BE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04" creationId="{C17E1BE5-9C15-4774-9A51-B299FAF461EA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05" creationId="{7F275721-4EE3-4A56-97CE-E49CEF2757CF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14" creationId="{2775D209-28E0-4B8D-97E8-57C3997643AF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15" creationId="{166D333C-5431-42E5-BE14-A761642E3A6D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16" creationId="{3D4886AF-EED8-45B7-97BF-8E76841D2D92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17" creationId="{7DF64036-6465-4596-AFDB-714625B59095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18" creationId="{D63334F8-6624-4105-AED9-C7A1F3FA12E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19" creationId="{B6D08D29-3C81-4DE0-9FE5-2DEA847C556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0" creationId="{67ADE05E-D377-4ACB-9781-48EF662D77DA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1" creationId="{70CF110E-066C-40AB-9690-5085D97E0C2C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2" creationId="{FB99B6F0-B281-4E76-8F02-8A80F6866FE1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3" creationId="{B47CE9DF-4826-482A-96B3-C2E0E09CDB70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4" creationId="{75ED86D9-6175-4C71-A6E9-734862654E7F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5" creationId="{CF91C0D3-4D58-44F9-9370-568EDB5460AB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6" creationId="{6C601704-DA2E-428B-82A0-BDBCA9FF42F5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7" creationId="{EFDFE0DE-FAD7-4A7E-BDF1-7D2F13B9F973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8" creationId="{27231620-59D3-43F6-BCF7-9E019B33D1B5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9" creationId="{814A4AF7-A798-4A9C-AFB7-B0C57C390CC6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30" creationId="{AA1E2761-CCE1-447F-8C92-91C64BD9F43D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31" creationId="{7CD90188-7606-4D12-BF88-043969489221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32" creationId="{1BC34729-7F09-4AEA-AE53-D3104F4505F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33" creationId="{E6970F76-A3C5-4596-A7CC-FE3EFDE9B807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48" creationId="{8AE8D073-287C-43A9-87B4-42E82AF1579B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49" creationId="{22DF2002-8F7C-40DC-BF06-573684BA90BD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0" creationId="{8EF19B85-1350-41EC-9576-8259BC959ED2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1" creationId="{71A4F049-22CF-4F47-A157-CE86B768323D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2" creationId="{2995E7EA-CF73-4260-AA81-29EF721F3EB8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3" creationId="{325E824C-54F8-46B0-B486-A113B9534490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4" creationId="{52E9615B-0690-4590-B418-959CE5C73F89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5" creationId="{55F1BDAF-3F85-4A28-B22F-FB51D9261FA0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6" creationId="{C018F964-F1CB-447D-AE40-41257088247F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7" creationId="{C340505B-CD74-4D1E-92EE-64A49DE8E9B2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8" creationId="{CC4D1632-8F5D-4DD0-AA30-4ECCEC4B8974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9" creationId="{3060FD6B-1E9E-49E0-AF0D-73BB44DD15F0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0" creationId="{C43EFD06-FFF8-47FC-AF4D-3F15EDD2304A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1" creationId="{63F18DD1-4834-486E-8361-B66D7C8E1508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2" creationId="{6FDB2E16-2193-4C64-8331-BC6B738A6922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3" creationId="{F2A35F64-79CE-4B54-81C7-90B8BA598A37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4" creationId="{467073E6-5AD0-4482-8F76-AAA01F8DBB13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5" creationId="{56EFD1E3-947A-4F11-81BC-FBBDDD8CC8EB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6" creationId="{45E987EB-7F1B-435E-8FB7-2A86F52675B5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7" creationId="{0AE9B75E-81A1-4420-8909-95FFDBC2C02F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8" creationId="{544897A0-1B1E-47BD-86EA-ECC269645048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77" creationId="{4152A917-6053-43D2-A3BA-F6F17362D7B6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78" creationId="{08DB0824-8A83-4B07-AA64-5C01143E7B73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79" creationId="{46C5C6EE-D6AF-4728-9137-7D2F70E242A1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0" creationId="{E6F3B969-48F2-49F3-B4C5-2B20D680F091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1" creationId="{D5720502-8387-400D-9334-14BB21D5831E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2" creationId="{E4733929-8EA9-4008-9646-B29ED296D5EC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3" creationId="{CE0E01C7-3CC2-4A7A-8CD3-B00561402337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4" creationId="{6AD0A281-9661-4A74-85EC-239FC9C6C337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5" creationId="{012E19F7-E56B-4618-9D97-3B73B740466D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6" creationId="{D4704766-3524-445B-B87C-9062B2722B33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7" creationId="{8E23644A-077C-402A-92D9-5854A1534573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8" creationId="{C1864D33-8998-420D-AC7B-B55969B8B480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9" creationId="{A38DCC53-8CCC-4F63-9F4C-7AD7D1C819E3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0" creationId="{100509E4-F54F-4F4F-83EB-AD205EF17279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1" creationId="{D8D166B4-AFAF-4C94-85EE-8C9708C190E9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2" creationId="{699FBBE3-D85C-47E1-BC7F-8199BE48B2AC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3" creationId="{3BA05D05-94C8-4863-B224-FF2D645932BB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4" creationId="{2329C233-AA1C-4D56-A62C-903897180B8F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5" creationId="{B7C63FAE-F2D5-40A6-9002-FD498F7D3000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6" creationId="{A234E6E8-3A69-4D87-85D3-1E60B8B3F25E}"/>
          </ac:cxnSpMkLst>
        </pc:cxnChg>
      </pc:sldChg>
      <pc:sldChg chg="addSp delSp modSp add mod">
        <pc:chgData name="Edoardo Michele" userId="e320b409-1d87-4259-a4e8-ecf3651e2af3" providerId="ADAL" clId="{15D9C46B-B1B1-446A-A263-81222E7D75DE}" dt="2023-04-03T20:18:23.010" v="174" actId="1076"/>
        <pc:sldMkLst>
          <pc:docMk/>
          <pc:sldMk cId="1294129571" sldId="360"/>
        </pc:sldMkLst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12" creationId="{85BD0CDA-7C7D-4306-ABEF-6DBF833CE5AE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39" creationId="{518FA9C8-F22E-4A1C-9496-143753E93DF8}"/>
          </ac:spMkLst>
        </pc:spChg>
        <pc:spChg chg="add mod">
          <ac:chgData name="Edoardo Michele" userId="e320b409-1d87-4259-a4e8-ecf3651e2af3" providerId="ADAL" clId="{15D9C46B-B1B1-446A-A263-81222E7D75DE}" dt="2023-04-03T20:17:24.445" v="167" actId="12788"/>
          <ac:spMkLst>
            <pc:docMk/>
            <pc:sldMk cId="1294129571" sldId="360"/>
            <ac:spMk id="70" creationId="{A1DBCA4E-D7BC-4CA0-8715-2C2AE50A9A4A}"/>
          </ac:spMkLst>
        </pc:spChg>
        <pc:spChg chg="add mod">
          <ac:chgData name="Edoardo Michele" userId="e320b409-1d87-4259-a4e8-ecf3651e2af3" providerId="ADAL" clId="{15D9C46B-B1B1-446A-A263-81222E7D75DE}" dt="2023-04-03T20:18:23.010" v="174" actId="1076"/>
          <ac:spMkLst>
            <pc:docMk/>
            <pc:sldMk cId="1294129571" sldId="360"/>
            <ac:spMk id="71" creationId="{8559D761-B626-4DA3-B0B0-C73CBDFEB885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74" creationId="{969D62D1-42D9-4E38-B24F-D4E33D21F124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75" creationId="{2993BB17-E055-4020-9E0D-F0686A4D8DFE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197" creationId="{06FDCD8A-5233-41C4-B4E7-79725F212384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198" creationId="{B921D5C3-820D-4081-9E13-46BAA7C69E6F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199" creationId="{59C042B6-C968-4962-A1D1-9727E7D7F5B6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200" creationId="{68C8AC01-B9C1-4937-8087-EFC766499210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201" creationId="{153EEA52-5840-4E0E-9DA8-41617BE27B80}"/>
          </ac:spMkLst>
        </pc:spChg>
        <pc:grpChg chg="del">
          <ac:chgData name="Edoardo Michele" userId="e320b409-1d87-4259-a4e8-ecf3651e2af3" providerId="ADAL" clId="{15D9C46B-B1B1-446A-A263-81222E7D75DE}" dt="2023-04-03T20:15:33.817" v="161" actId="478"/>
          <ac:grpSpMkLst>
            <pc:docMk/>
            <pc:sldMk cId="1294129571" sldId="360"/>
            <ac:grpSpMk id="139" creationId="{5F27CEDD-A2BE-4781-A7A6-BBBA46A04E20}"/>
          </ac:grpSpMkLst>
        </pc:grpChg>
        <pc:grpChg chg="del">
          <ac:chgData name="Edoardo Michele" userId="e320b409-1d87-4259-a4e8-ecf3651e2af3" providerId="ADAL" clId="{15D9C46B-B1B1-446A-A263-81222E7D75DE}" dt="2023-04-03T20:15:33.817" v="161" actId="478"/>
          <ac:grpSpMkLst>
            <pc:docMk/>
            <pc:sldMk cId="1294129571" sldId="360"/>
            <ac:grpSpMk id="169" creationId="{241054DE-9B00-4137-8483-BDBAE41F5FD1}"/>
          </ac:grpSpMkLst>
        </pc:grpChg>
      </pc:sldChg>
      <pc:sldChg chg="addSp delSp modSp add mod">
        <pc:chgData name="Edoardo Michele" userId="e320b409-1d87-4259-a4e8-ecf3651e2af3" providerId="ADAL" clId="{15D9C46B-B1B1-446A-A263-81222E7D75DE}" dt="2023-04-03T20:20:00.516" v="182" actId="1037"/>
        <pc:sldMkLst>
          <pc:docMk/>
          <pc:sldMk cId="2126063964" sldId="361"/>
        </pc:sldMkLst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10" creationId="{B574C5D1-2BD0-4B8D-B6A6-C091187CE1A8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11" creationId="{3B0E6BCA-0C7A-43DF-97A8-10DA760C69E0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12" creationId="{A7F55240-50A1-4B51-9BA8-6BB5F49536F3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13" creationId="{01EB4127-7DB4-402F-9E0D-053AF1A2C945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35" creationId="{8059E0B7-1458-46FA-B734-BDA3C1120A64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41" creationId="{E3284048-4558-4E4D-A68E-3700042A6298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42" creationId="{4591CE6B-9B13-4436-B896-D25B303A2013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43" creationId="{D0DB50F8-E163-44B3-92DC-11A31DF41147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44" creationId="{EB791574-7E9C-4303-B0CF-5DC3CE11889C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66" creationId="{3AF0E41B-4E10-4E2D-942E-D02113479B2F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67" creationId="{85B8C0A8-6570-4878-A443-839A66F5E642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68" creationId="{050A8A87-06DA-4676-8693-3CF6466ADA82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69" creationId="{D925187B-B77F-44F8-BE0E-B701977F5938}"/>
          </ac:spMkLst>
        </pc:spChg>
        <pc:spChg chg="mod">
          <ac:chgData name="Edoardo Michele" userId="e320b409-1d87-4259-a4e8-ecf3651e2af3" providerId="ADAL" clId="{15D9C46B-B1B1-446A-A263-81222E7D75DE}" dt="2023-04-03T20:19:34.421" v="176" actId="6549"/>
          <ac:spMkLst>
            <pc:docMk/>
            <pc:sldMk cId="2126063964" sldId="361"/>
            <ac:spMk id="70" creationId="{A1DBCA4E-D7BC-4CA0-8715-2C2AE50A9A4A}"/>
          </ac:spMkLst>
        </pc:spChg>
        <pc:spChg chg="del mod">
          <ac:chgData name="Edoardo Michele" userId="e320b409-1d87-4259-a4e8-ecf3651e2af3" providerId="ADAL" clId="{15D9C46B-B1B1-446A-A263-81222E7D75DE}" dt="2023-04-03T20:19:38.147" v="178" actId="478"/>
          <ac:spMkLst>
            <pc:docMk/>
            <pc:sldMk cId="2126063964" sldId="361"/>
            <ac:spMk id="71" creationId="{8559D761-B626-4DA3-B0B0-C73CBDFEB885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72" creationId="{37903BD4-FC8C-4719-957C-F49F1B614FA9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73" creationId="{23139ADE-83F1-42BF-9461-9918710F2A8B}"/>
          </ac:spMkLst>
        </pc:spChg>
        <pc:grpChg chg="add mod">
          <ac:chgData name="Edoardo Michele" userId="e320b409-1d87-4259-a4e8-ecf3651e2af3" providerId="ADAL" clId="{15D9C46B-B1B1-446A-A263-81222E7D75DE}" dt="2023-04-03T20:20:00.516" v="182" actId="1037"/>
          <ac:grpSpMkLst>
            <pc:docMk/>
            <pc:sldMk cId="2126063964" sldId="361"/>
            <ac:grpSpMk id="5" creationId="{D137A998-5175-499F-B07D-98B86790C8F2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6" creationId="{33F71B0D-0918-44F0-947B-6791539D58F5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7" creationId="{A7EB0664-D0C2-44B6-9718-CA5181316CCB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8" creationId="{55641672-43C3-4A81-836E-7B6134AF52C9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9" creationId="{EBF02AB2-CC32-4812-AD77-45537DCAB71C}"/>
          </ac:grpSpMkLst>
        </pc:grpChg>
        <pc:grpChg chg="add mod">
          <ac:chgData name="Edoardo Michele" userId="e320b409-1d87-4259-a4e8-ecf3651e2af3" providerId="ADAL" clId="{15D9C46B-B1B1-446A-A263-81222E7D75DE}" dt="2023-04-03T20:20:00.516" v="182" actId="1037"/>
          <ac:grpSpMkLst>
            <pc:docMk/>
            <pc:sldMk cId="2126063964" sldId="361"/>
            <ac:grpSpMk id="36" creationId="{EE3E8761-5C68-4D27-8956-6669B304697D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37" creationId="{F260E0CC-92C8-4534-A4F7-C6BF4B7FAA1F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38" creationId="{A3DB9589-0405-4C16-A91D-EE009EE044B3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39" creationId="{E59EF237-F0A3-4E62-AA6A-8C03C7016147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40" creationId="{5324B481-87F6-4F39-9D0E-0C8C5A63DCCB}"/>
          </ac:grpSpMkLst>
        </pc:grp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14" creationId="{B556E722-80F5-4870-9145-0304BEBFFE48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15" creationId="{95493839-1003-43E7-A1A7-0EC01315D8F8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16" creationId="{B7C3C136-B955-4457-A639-F36538A0716B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17" creationId="{1D775FD9-C106-4C0A-A7D6-24F3A3C3720D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18" creationId="{54FD9ED1-B8BA-4069-8E58-FB9B8A5246E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19" creationId="{312A8483-9053-457A-ABCC-33724ACEC5E7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0" creationId="{0AFDF96A-05AF-4C02-A0C4-CE2504757C46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1" creationId="{EA1846A8-ACF4-493F-BE59-880C776BC56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2" creationId="{D0BDFD4A-A636-4083-AED4-C9F2998C1A7A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3" creationId="{65BD8DE2-90CE-494C-8EB7-F7910FDE997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4" creationId="{15375734-85BF-46AF-A9DD-E725B1EA99E5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5" creationId="{01518C0C-1BB2-46AC-BAD1-F0D46BD3FBE2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6" creationId="{7E923390-F8D6-4F11-BD2A-667E4127FAD7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7" creationId="{88678CF1-87A9-417F-BE13-A05B0840F02A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8" creationId="{8241C312-D3CB-45E3-8870-53987B2FAF7B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9" creationId="{8D181B50-D220-4BDF-9B1F-860BB6C25C39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30" creationId="{E92AFB49-953E-4BDA-BFD4-E53D2B2BC7D1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31" creationId="{28803EC8-E8DE-4493-B0D8-07233A2D3525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32" creationId="{CE7BF040-40E4-4534-B067-B6243C065BC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33" creationId="{1A9F3389-17AD-4DB8-8D11-86D12EBF86D6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34" creationId="{5093B5FD-21F3-40BD-A186-6031DB0DA188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45" creationId="{80E32534-6B89-429D-90D8-1B4FFB51D2E4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46" creationId="{2405C37A-4620-4F88-A712-C92F38AB19FA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47" creationId="{4311BEFD-6FE8-4B7C-AE56-16F79527109A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48" creationId="{23A8C74C-4790-4524-8506-7DEB7E6ACCBD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49" creationId="{A954FC92-0DD6-4CA9-87BC-EE86CC71EDB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0" creationId="{DFEE3B9F-1277-4CF3-BC1E-22FFCC8D7D3D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1" creationId="{BD48BD41-318A-4715-A00B-333664033BD8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2" creationId="{FCE90677-E883-4864-BC50-C208A23F4EB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3" creationId="{58614D76-8288-4BDB-B0B6-0E7B866A7DFA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4" creationId="{04C1BE72-90B6-4434-AA01-9CC2FA09F965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5" creationId="{0FABDE18-2A2C-4327-B6D6-7F99E40E04C9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6" creationId="{12B39B2F-40E4-4640-A469-399C76E36E2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7" creationId="{D610D288-B992-44B9-B119-37DBDC0639D5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8" creationId="{12CEA967-3F20-49F5-BBA2-749688F3879C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9" creationId="{E6167F48-F79F-419F-817D-E3B594E5A6C8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60" creationId="{415798FA-F000-49AF-8895-8835E1F6D701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61" creationId="{FB10A377-5467-44D6-A624-8E13A4B10441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62" creationId="{D4212FB4-3CA0-43FB-AE1A-04E2AAE3F9AD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63" creationId="{ADAAC7F9-E77E-4EA4-A126-05A24C22A2EC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64" creationId="{F52CA33A-5581-4189-90EE-F7F792D3FCC4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65" creationId="{111F6769-A3B4-42EB-B60E-CB73C5376704}"/>
          </ac:cxnSpMkLst>
        </pc:cxnChg>
      </pc:sldChg>
      <pc:sldChg chg="addSp delSp modSp add mod">
        <pc:chgData name="Edoardo Michele" userId="e320b409-1d87-4259-a4e8-ecf3651e2af3" providerId="ADAL" clId="{15D9C46B-B1B1-446A-A263-81222E7D75DE}" dt="2023-04-03T20:22:14.221" v="268" actId="20577"/>
        <pc:sldMkLst>
          <pc:docMk/>
          <pc:sldMk cId="3605341043" sldId="362"/>
        </pc:sldMkLst>
        <pc:spChg chg="del">
          <ac:chgData name="Edoardo Michele" userId="e320b409-1d87-4259-a4e8-ecf3651e2af3" providerId="ADAL" clId="{15D9C46B-B1B1-446A-A263-81222E7D75DE}" dt="2023-04-03T20:21:24.558" v="260" actId="478"/>
          <ac:spMkLst>
            <pc:docMk/>
            <pc:sldMk cId="3605341043" sldId="362"/>
            <ac:spMk id="66" creationId="{3AF0E41B-4E10-4E2D-942E-D02113479B2F}"/>
          </ac:spMkLst>
        </pc:spChg>
        <pc:spChg chg="del">
          <ac:chgData name="Edoardo Michele" userId="e320b409-1d87-4259-a4e8-ecf3651e2af3" providerId="ADAL" clId="{15D9C46B-B1B1-446A-A263-81222E7D75DE}" dt="2023-04-03T20:21:24.558" v="260" actId="478"/>
          <ac:spMkLst>
            <pc:docMk/>
            <pc:sldMk cId="3605341043" sldId="362"/>
            <ac:spMk id="67" creationId="{85B8C0A8-6570-4878-A443-839A66F5E642}"/>
          </ac:spMkLst>
        </pc:spChg>
        <pc:spChg chg="del">
          <ac:chgData name="Edoardo Michele" userId="e320b409-1d87-4259-a4e8-ecf3651e2af3" providerId="ADAL" clId="{15D9C46B-B1B1-446A-A263-81222E7D75DE}" dt="2023-04-03T20:21:24.558" v="260" actId="478"/>
          <ac:spMkLst>
            <pc:docMk/>
            <pc:sldMk cId="3605341043" sldId="362"/>
            <ac:spMk id="68" creationId="{050A8A87-06DA-4676-8693-3CF6466ADA82}"/>
          </ac:spMkLst>
        </pc:spChg>
        <pc:spChg chg="del">
          <ac:chgData name="Edoardo Michele" userId="e320b409-1d87-4259-a4e8-ecf3651e2af3" providerId="ADAL" clId="{15D9C46B-B1B1-446A-A263-81222E7D75DE}" dt="2023-04-03T20:21:24.558" v="260" actId="478"/>
          <ac:spMkLst>
            <pc:docMk/>
            <pc:sldMk cId="3605341043" sldId="362"/>
            <ac:spMk id="69" creationId="{D925187B-B77F-44F8-BE0E-B701977F5938}"/>
          </ac:spMkLst>
        </pc:spChg>
        <pc:spChg chg="mod">
          <ac:chgData name="Edoardo Michele" userId="e320b409-1d87-4259-a4e8-ecf3651e2af3" providerId="ADAL" clId="{15D9C46B-B1B1-446A-A263-81222E7D75DE}" dt="2023-04-03T20:21:59.697" v="262"/>
          <ac:spMkLst>
            <pc:docMk/>
            <pc:sldMk cId="3605341043" sldId="362"/>
            <ac:spMk id="72" creationId="{37903BD4-FC8C-4719-957C-F49F1B614FA9}"/>
          </ac:spMkLst>
        </pc:spChg>
        <pc:spChg chg="mod">
          <ac:chgData name="Edoardo Michele" userId="e320b409-1d87-4259-a4e8-ecf3651e2af3" providerId="ADAL" clId="{15D9C46B-B1B1-446A-A263-81222E7D75DE}" dt="2023-04-03T20:22:14.221" v="268" actId="20577"/>
          <ac:spMkLst>
            <pc:docMk/>
            <pc:sldMk cId="3605341043" sldId="362"/>
            <ac:spMk id="73" creationId="{23139ADE-83F1-42BF-9461-9918710F2A8B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78" creationId="{71A7F90E-6F18-4D23-AAA3-E46D963FDB29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79" creationId="{0FD69662-7406-4BA6-889E-A226226DFBDB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80" creationId="{51EB4DB6-C329-4513-BA23-21F05F9C945A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81" creationId="{084535EF-0DAF-4B73-8010-37593D7B9551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108" creationId="{CB0C9047-6C28-42B4-9B81-2EFABCF0698B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109" creationId="{3AB0FF19-EF0B-4CBE-986C-1FABD5551059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110" creationId="{003F247D-978C-43FA-9283-872CCD120A47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111" creationId="{99389A92-22AE-4D0C-A2BF-973FA138C6CA}"/>
          </ac:spMkLst>
        </pc:spChg>
        <pc:spChg chg="add del mod">
          <ac:chgData name="Edoardo Michele" userId="e320b409-1d87-4259-a4e8-ecf3651e2af3" providerId="ADAL" clId="{15D9C46B-B1B1-446A-A263-81222E7D75DE}" dt="2023-04-03T20:21:20.633" v="259" actId="21"/>
          <ac:spMkLst>
            <pc:docMk/>
            <pc:sldMk cId="3605341043" sldId="362"/>
            <ac:spMk id="133" creationId="{129A6CD1-BF9D-4798-B4DB-AD82A410DDBB}"/>
          </ac:spMkLst>
        </pc:spChg>
        <pc:spChg chg="add del mod">
          <ac:chgData name="Edoardo Michele" userId="e320b409-1d87-4259-a4e8-ecf3651e2af3" providerId="ADAL" clId="{15D9C46B-B1B1-446A-A263-81222E7D75DE}" dt="2023-04-03T20:21:20.633" v="259" actId="21"/>
          <ac:spMkLst>
            <pc:docMk/>
            <pc:sldMk cId="3605341043" sldId="362"/>
            <ac:spMk id="134" creationId="{3F92FDD7-0728-4CA7-9861-DF22B3882836}"/>
          </ac:spMkLst>
        </pc:spChg>
        <pc:spChg chg="add del mod">
          <ac:chgData name="Edoardo Michele" userId="e320b409-1d87-4259-a4e8-ecf3651e2af3" providerId="ADAL" clId="{15D9C46B-B1B1-446A-A263-81222E7D75DE}" dt="2023-04-03T20:21:20.633" v="259" actId="21"/>
          <ac:spMkLst>
            <pc:docMk/>
            <pc:sldMk cId="3605341043" sldId="362"/>
            <ac:spMk id="135" creationId="{0648F9A1-66D4-4D5A-8191-AD939B933C6B}"/>
          </ac:spMkLst>
        </pc:spChg>
        <pc:spChg chg="add del mod">
          <ac:chgData name="Edoardo Michele" userId="e320b409-1d87-4259-a4e8-ecf3651e2af3" providerId="ADAL" clId="{15D9C46B-B1B1-446A-A263-81222E7D75DE}" dt="2023-04-03T20:21:20.633" v="259" actId="21"/>
          <ac:spMkLst>
            <pc:docMk/>
            <pc:sldMk cId="3605341043" sldId="362"/>
            <ac:spMk id="136" creationId="{8E23FCDC-A182-4C40-8E45-54ED1C1A4C1F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42" creationId="{8FE90824-8778-4DF2-9061-662A7C8E4C20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43" creationId="{39C3E48D-CE2D-4B67-84A8-63E375029EC7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44" creationId="{7979018F-2DE3-49ED-870D-04604ADA8E2B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45" creationId="{49128DDE-9E67-48E8-91D1-B9FF7852457A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72" creationId="{408ABEE0-A30F-4243-9CE3-76120E489ADA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73" creationId="{0D1B314B-A0FA-4237-8122-FAADF927C24A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74" creationId="{6BBF4A18-A16E-4961-A0C2-F43F8873DA9C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75" creationId="{86613F06-7658-4F37-963B-CD912504972A}"/>
          </ac:spMkLst>
        </pc:spChg>
        <pc:spChg chg="add 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97" creationId="{7469DD53-E064-4211-9E23-E7D6F7F0D114}"/>
          </ac:spMkLst>
        </pc:spChg>
        <pc:spChg chg="add 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98" creationId="{3FF9B303-4803-4455-98BD-E6FBD335FC55}"/>
          </ac:spMkLst>
        </pc:spChg>
        <pc:spChg chg="add 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99" creationId="{E2116CD4-4711-4D00-B14F-95F585264533}"/>
          </ac:spMkLst>
        </pc:spChg>
        <pc:spChg chg="add 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200" creationId="{6AC07B57-84C7-4BC7-88A0-7798FF70A331}"/>
          </ac:spMkLst>
        </pc:spChg>
        <pc:grpChg chg="del">
          <ac:chgData name="Edoardo Michele" userId="e320b409-1d87-4259-a4e8-ecf3651e2af3" providerId="ADAL" clId="{15D9C46B-B1B1-446A-A263-81222E7D75DE}" dt="2023-04-03T20:21:24.558" v="260" actId="478"/>
          <ac:grpSpMkLst>
            <pc:docMk/>
            <pc:sldMk cId="3605341043" sldId="362"/>
            <ac:grpSpMk id="5" creationId="{D137A998-5175-499F-B07D-98B86790C8F2}"/>
          </ac:grpSpMkLst>
        </pc:grpChg>
        <pc:grpChg chg="del">
          <ac:chgData name="Edoardo Michele" userId="e320b409-1d87-4259-a4e8-ecf3651e2af3" providerId="ADAL" clId="{15D9C46B-B1B1-446A-A263-81222E7D75DE}" dt="2023-04-03T20:21:24.558" v="260" actId="478"/>
          <ac:grpSpMkLst>
            <pc:docMk/>
            <pc:sldMk cId="3605341043" sldId="362"/>
            <ac:grpSpMk id="36" creationId="{EE3E8761-5C68-4D27-8956-6669B304697D}"/>
          </ac:grpSpMkLst>
        </pc:grpChg>
        <pc:grpChg chg="add del mod">
          <ac:chgData name="Edoardo Michele" userId="e320b409-1d87-4259-a4e8-ecf3651e2af3" providerId="ADAL" clId="{15D9C46B-B1B1-446A-A263-81222E7D75DE}" dt="2023-04-03T20:21:20.633" v="259" actId="21"/>
          <ac:grpSpMkLst>
            <pc:docMk/>
            <pc:sldMk cId="3605341043" sldId="362"/>
            <ac:grpSpMk id="71" creationId="{60FC20AE-0BB5-4215-91B5-E016A4C0673F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74" creationId="{1D259859-B24B-4CC4-9B74-B1FA436A45FB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75" creationId="{A53C59E9-5F2E-4D54-A68E-3B8CEE71AF20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76" creationId="{07FB4DAB-6CC9-48C4-8A0A-F2C9CF17CF9F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77" creationId="{57E4C83E-0FFA-4E51-BAAD-F8409F4FB848}"/>
          </ac:grpSpMkLst>
        </pc:grpChg>
        <pc:grpChg chg="add del mod">
          <ac:chgData name="Edoardo Michele" userId="e320b409-1d87-4259-a4e8-ecf3651e2af3" providerId="ADAL" clId="{15D9C46B-B1B1-446A-A263-81222E7D75DE}" dt="2023-04-03T20:21:20.633" v="259" actId="21"/>
          <ac:grpSpMkLst>
            <pc:docMk/>
            <pc:sldMk cId="3605341043" sldId="362"/>
            <ac:grpSpMk id="103" creationId="{252C00DC-D72F-4ADA-A2D8-1ED7C8FCC091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104" creationId="{610278F2-552F-40AC-B3A8-075A0198615E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105" creationId="{AF9D9CB8-073B-494B-B5F9-88383A14DE08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106" creationId="{C7689361-B63C-4E46-A49F-1D2C4B4289AD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107" creationId="{73471894-1E9E-4896-99BB-3C604BB6F741}"/>
          </ac:grpSpMkLst>
        </pc:grpChg>
        <pc:grpChg chg="add 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37" creationId="{6DAAE1DA-F587-4334-A46A-11BF98DB8187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38" creationId="{C1350F0E-7D45-4775-BA62-93D2A2F53B60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39" creationId="{9567B82A-02CD-4EAA-89FC-34AB2303ECB1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40" creationId="{52E2C0D5-C0DB-4EE3-AEA3-EBF7C8AB93D8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41" creationId="{9EC33A3B-45FE-46D9-86DA-BE0A8B3994A5}"/>
          </ac:grpSpMkLst>
        </pc:grpChg>
        <pc:grpChg chg="add 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67" creationId="{43AE7FDF-3EC4-4402-8D9E-3C0CCFD5B3C8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68" creationId="{4528BC9A-5F62-4365-A699-7437010B7850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69" creationId="{129428C6-B267-4741-BF41-A4199B51A329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70" creationId="{889A0294-D90E-4BD5-A3DA-A1FD4A5AEE00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71" creationId="{C2D7712E-E3A7-4715-95EF-28BFC67DE7EC}"/>
          </ac:grpSpMkLst>
        </pc:grp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2" creationId="{25404173-106D-4A47-A0C3-4B0DD567B70A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3" creationId="{9D1E57B6-2A81-4CE1-941C-644F68A2FCFB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4" creationId="{0DDF7251-8E3C-4BBE-9457-8F1762139895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5" creationId="{828279AB-4E35-49DD-973D-1A0314F4D546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6" creationId="{F5DAD0D2-A1A8-46A1-B646-5D89A0F80C79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7" creationId="{D1CF1879-FBC5-4D7F-A1EC-0AA7A6A27C53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8" creationId="{A258FDEB-C83D-45D1-B817-070BE5A1D077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9" creationId="{A752A6AD-EC40-4698-A843-DC3F9057ACAA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0" creationId="{CC97D665-AB74-44CD-8A4F-17BFCB18EACE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1" creationId="{3103A876-FF24-4F13-8A7D-50344F43EBFA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2" creationId="{F886A830-7378-49E0-BA2E-BA05D136B3F2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3" creationId="{CB9D4F10-A3A8-4DBD-9983-CEC0B8A5DE20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4" creationId="{74B2472A-D16D-47DA-B048-0C27EBA1BCE9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5" creationId="{C368892D-B4B7-4CAD-9BB9-555BF73115AE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6" creationId="{2102B7D0-76C8-4129-926D-EEAAF2FCA492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7" creationId="{557052B2-5B66-4C6C-97AF-77F1E433A297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8" creationId="{C80FDC7F-8175-4F5E-A906-A7385B360B95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9" creationId="{491408A5-75A3-48C4-8DDB-5F7C570C0E10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00" creationId="{0FED9626-0418-43B6-8E3B-CE4BAEFB6B90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01" creationId="{45770881-E1A7-45DF-8EF0-0211FFBFA7DF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02" creationId="{D5E784A7-32DF-41D8-84FA-8E58D0685024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2" creationId="{0E7A2717-1A1E-47A8-B272-34FFE3C30F7C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3" creationId="{1BB751E2-0009-4B0F-8361-ED07B1D9CD77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4" creationId="{0FF9F202-6157-4052-81C0-D55A31E3691A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5" creationId="{2F5EB14E-5EDC-40C0-880A-C2684BA26A0D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6" creationId="{83B89287-D459-4C04-96D0-0F6B8B47AC8B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7" creationId="{2BD09FEC-F151-48AC-A4E1-E7ACE7AD6580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8" creationId="{A860E8C3-9CF9-4501-AFE3-C9072C9A19E7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9" creationId="{B72D5199-236F-469C-880C-5B9011C96567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0" creationId="{58CE0B08-B348-4D93-8E95-1CA7B5ACA762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1" creationId="{2970E4A9-88F2-4AC9-B131-DB823FC48253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2" creationId="{B666CFA6-D763-4CBA-B54F-AF380FDE995E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3" creationId="{66F1102C-0903-44B7-BA75-E0C301098175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4" creationId="{A0D2FBF1-805F-4707-9161-62F351C5CF05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5" creationId="{E7439A0B-3671-44EC-B6CD-C325CC89061B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6" creationId="{3A090FC9-DAB9-41CD-9B43-86FB69957E5A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7" creationId="{5AC6A254-68F9-4E7D-ADAF-277AEA60D065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8" creationId="{EBCAA9EA-7410-46B5-ABE0-8BC373CF098D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9" creationId="{E5FD19F0-F742-4615-8229-03A63E5469CF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30" creationId="{52D3747A-612F-4CFA-877E-D511FE4241F8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31" creationId="{BF4E9235-B2B4-41B3-B18D-DB06CF6F2B1D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32" creationId="{4E419AD6-AE7E-40F7-A26D-D7AB29E6D22C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46" creationId="{FC02581D-6CF9-44DF-82B6-EBE0D7FAA563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47" creationId="{8875E449-48FB-4517-9D8B-51A73C045BAE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48" creationId="{8C81FCD4-EB14-4F62-93D8-85C9DD09C983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49" creationId="{FE672DDC-637A-49A8-B3B8-08BBFDAB437D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0" creationId="{7CDF0B54-9DAF-4F94-921C-8DE484786813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1" creationId="{B3ED6E11-8E39-42A5-844D-2640B49262D4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2" creationId="{CCD43588-D0A7-44AA-A07B-090A80BC07EF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3" creationId="{5D4BA662-68BA-4831-960D-B2F74720C7B3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4" creationId="{80864327-3962-4C77-B062-1CA5F6F8421E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5" creationId="{F3512D35-F35B-4D7D-A646-CD1FBE13F4EE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6" creationId="{C1407AB4-CCB3-447F-B53A-CB12225CC629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7" creationId="{CA9D6B5F-39A8-4032-BBC2-5E639E1B808A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8" creationId="{2ACE4969-67FF-4888-AA28-7FEB59335597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9" creationId="{112920DB-0B05-42C0-B063-BAAC60F8053F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0" creationId="{252DFDC6-245B-407C-A824-DB456CD2EB6D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1" creationId="{348A884F-9A0A-47C6-905C-07E7EBB4B804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2" creationId="{24A36031-F2BB-49AB-A710-33919EF33100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3" creationId="{5D9BBE50-BB2B-4E9F-98B6-BE2F30D21A11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4" creationId="{DE756E58-89CA-4793-9696-B5B5B5502E2C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5" creationId="{F5C34699-3D5F-4597-87B8-F2744913816F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6" creationId="{79754B0F-F24E-439B-981C-D2953EAA2557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76" creationId="{E8AC8EF9-DF5B-4A50-B44B-404EE1A804C5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77" creationId="{81A8E6B6-1A69-4989-B54F-CFA0CF785E1D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78" creationId="{931F1E0F-9837-4218-AA5E-771F39CE48AA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79" creationId="{39583D85-7EC3-42FB-8E80-EA3939BB7BBE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0" creationId="{20178675-6F68-48EB-B362-91909E4EFA9A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1" creationId="{7F0C6116-58B7-4176-8B27-CA47B7E13548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2" creationId="{C413FBBB-25BB-46B9-AFD6-8814016C442D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3" creationId="{440A9A88-C04A-408C-9A38-C19EAEA8AE3F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4" creationId="{E714B1AE-5E54-4886-8D03-2883C46FAF47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5" creationId="{CEA0AB5B-A3FA-4F5E-87BF-819255BAC166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6" creationId="{6A28063E-EF9E-4F18-98D7-4F16444A7CC5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7" creationId="{B1D9FD5C-560B-43E2-9E25-1D270E94F632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8" creationId="{19F4071E-9BD0-48A9-AC99-EC055C8F57B1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9" creationId="{0F925831-9A6A-495B-9DE5-806699A2A009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0" creationId="{779A38A1-EF3E-4231-B3FA-8C84F3C2B80E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1" creationId="{797F5E45-D2B2-4674-8C54-A68AF50C54AF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2" creationId="{2A955910-C930-431A-B1D1-75D50D2BB116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3" creationId="{AE674EE6-F212-4708-964E-A0EEB2683124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4" creationId="{D9437392-9451-45E0-9911-82855ECF23B9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5" creationId="{709A9519-0B40-4E32-B13D-BB94C7A7983E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6" creationId="{089FBBE4-4759-466A-91D0-E9076E7B9016}"/>
          </ac:cxnSpMkLst>
        </pc:cxnChg>
      </pc:sldChg>
      <pc:sldChg chg="addSp delSp modSp add mod">
        <pc:chgData name="Edoardo Michele" userId="e320b409-1d87-4259-a4e8-ecf3651e2af3" providerId="ADAL" clId="{15D9C46B-B1B1-446A-A263-81222E7D75DE}" dt="2023-04-03T20:23:08.211" v="273" actId="1076"/>
        <pc:sldMkLst>
          <pc:docMk/>
          <pc:sldMk cId="1444702489" sldId="363"/>
        </pc:sldMkLst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35" creationId="{8059E0B7-1458-46FA-B734-BDA3C1120A64}"/>
          </ac:spMkLst>
        </pc:spChg>
        <pc:spChg chg="add mod">
          <ac:chgData name="Edoardo Michele" userId="e320b409-1d87-4259-a4e8-ecf3651e2af3" providerId="ADAL" clId="{15D9C46B-B1B1-446A-A263-81222E7D75DE}" dt="2023-04-03T20:23:08.211" v="273" actId="1076"/>
          <ac:spMkLst>
            <pc:docMk/>
            <pc:sldMk cId="1444702489" sldId="363"/>
            <ac:spMk id="71" creationId="{AA55F824-D827-407C-A6AF-8AC9BAFB4FD6}"/>
          </ac:spMkLst>
        </pc:spChg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72" creationId="{37903BD4-FC8C-4719-957C-F49F1B614FA9}"/>
          </ac:spMkLst>
        </pc:spChg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73" creationId="{23139ADE-83F1-42BF-9461-9918710F2A8B}"/>
          </ac:spMkLst>
        </pc:spChg>
        <pc:spChg chg="mod">
          <ac:chgData name="Edoardo Michele" userId="e320b409-1d87-4259-a4e8-ecf3651e2af3" providerId="ADAL" clId="{15D9C46B-B1B1-446A-A263-81222E7D75DE}" dt="2023-04-03T20:23:04.218" v="272" actId="2711"/>
          <ac:spMkLst>
            <pc:docMk/>
            <pc:sldMk cId="1444702489" sldId="363"/>
            <ac:spMk id="79" creationId="{FE29B619-023A-4ABA-9A64-E5722DAAE614}"/>
          </ac:spMkLst>
        </pc:spChg>
        <pc:spChg chg="mod">
          <ac:chgData name="Edoardo Michele" userId="e320b409-1d87-4259-a4e8-ecf3651e2af3" providerId="ADAL" clId="{15D9C46B-B1B1-446A-A263-81222E7D75DE}" dt="2023-04-03T20:23:04.218" v="272" actId="2711"/>
          <ac:spMkLst>
            <pc:docMk/>
            <pc:sldMk cId="1444702489" sldId="363"/>
            <ac:spMk id="80" creationId="{4A107667-27DE-4F5B-B260-87C5DAD4C289}"/>
          </ac:spMkLst>
        </pc:spChg>
        <pc:spChg chg="mod">
          <ac:chgData name="Edoardo Michele" userId="e320b409-1d87-4259-a4e8-ecf3651e2af3" providerId="ADAL" clId="{15D9C46B-B1B1-446A-A263-81222E7D75DE}" dt="2023-04-03T20:23:04.218" v="272" actId="2711"/>
          <ac:spMkLst>
            <pc:docMk/>
            <pc:sldMk cId="1444702489" sldId="363"/>
            <ac:spMk id="81" creationId="{8CDD1678-8156-4EAB-BB01-59A90DE10F46}"/>
          </ac:spMkLst>
        </pc:spChg>
        <pc:spChg chg="mod">
          <ac:chgData name="Edoardo Michele" userId="e320b409-1d87-4259-a4e8-ecf3651e2af3" providerId="ADAL" clId="{15D9C46B-B1B1-446A-A263-81222E7D75DE}" dt="2023-04-03T20:23:04.218" v="272" actId="2711"/>
          <ac:spMkLst>
            <pc:docMk/>
            <pc:sldMk cId="1444702489" sldId="363"/>
            <ac:spMk id="82" creationId="{E1DA008B-B52F-4076-9B16-8E3FC21F1AFB}"/>
          </ac:spMkLst>
        </pc:spChg>
        <pc:spChg chg="add mod">
          <ac:chgData name="Edoardo Michele" userId="e320b409-1d87-4259-a4e8-ecf3651e2af3" providerId="ADAL" clId="{15D9C46B-B1B1-446A-A263-81222E7D75DE}" dt="2023-04-03T20:23:08.211" v="273" actId="1076"/>
          <ac:spMkLst>
            <pc:docMk/>
            <pc:sldMk cId="1444702489" sldId="363"/>
            <ac:spMk id="104" creationId="{3256B341-025F-416B-A678-F3D3DBC78B9C}"/>
          </ac:spMkLst>
        </pc:spChg>
        <pc:spChg chg="add mod">
          <ac:chgData name="Edoardo Michele" userId="e320b409-1d87-4259-a4e8-ecf3651e2af3" providerId="ADAL" clId="{15D9C46B-B1B1-446A-A263-81222E7D75DE}" dt="2023-04-03T20:23:08.211" v="273" actId="1076"/>
          <ac:spMkLst>
            <pc:docMk/>
            <pc:sldMk cId="1444702489" sldId="363"/>
            <ac:spMk id="105" creationId="{607AC092-178F-4120-923E-B3C16DC11EC6}"/>
          </ac:spMkLst>
        </pc:spChg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197" creationId="{7469DD53-E064-4211-9E23-E7D6F7F0D114}"/>
          </ac:spMkLst>
        </pc:spChg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198" creationId="{3FF9B303-4803-4455-98BD-E6FBD335FC55}"/>
          </ac:spMkLst>
        </pc:spChg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199" creationId="{E2116CD4-4711-4D00-B14F-95F585264533}"/>
          </ac:spMkLst>
        </pc:spChg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200" creationId="{6AC07B57-84C7-4BC7-88A0-7798FF70A331}"/>
          </ac:spMkLst>
        </pc:spChg>
        <pc:grpChg chg="add mod">
          <ac:chgData name="Edoardo Michele" userId="e320b409-1d87-4259-a4e8-ecf3651e2af3" providerId="ADAL" clId="{15D9C46B-B1B1-446A-A263-81222E7D75DE}" dt="2023-04-03T20:23:08.211" v="273" actId="1076"/>
          <ac:grpSpMkLst>
            <pc:docMk/>
            <pc:sldMk cId="1444702489" sldId="363"/>
            <ac:grpSpMk id="74" creationId="{AFF22007-57B9-4F22-A4D1-654251CE79D7}"/>
          </ac:grpSpMkLst>
        </pc:grpChg>
        <pc:grpChg chg="mod">
          <ac:chgData name="Edoardo Michele" userId="e320b409-1d87-4259-a4e8-ecf3651e2af3" providerId="ADAL" clId="{15D9C46B-B1B1-446A-A263-81222E7D75DE}" dt="2023-04-03T20:23:00.233" v="271"/>
          <ac:grpSpMkLst>
            <pc:docMk/>
            <pc:sldMk cId="1444702489" sldId="363"/>
            <ac:grpSpMk id="75" creationId="{56BA0D38-77F7-419C-ACEC-C2FDD56F7500}"/>
          </ac:grpSpMkLst>
        </pc:grpChg>
        <pc:grpChg chg="mod">
          <ac:chgData name="Edoardo Michele" userId="e320b409-1d87-4259-a4e8-ecf3651e2af3" providerId="ADAL" clId="{15D9C46B-B1B1-446A-A263-81222E7D75DE}" dt="2023-04-03T20:23:00.233" v="271"/>
          <ac:grpSpMkLst>
            <pc:docMk/>
            <pc:sldMk cId="1444702489" sldId="363"/>
            <ac:grpSpMk id="76" creationId="{46B30655-0D1D-4C3D-A6CC-F31BBA18ADDC}"/>
          </ac:grpSpMkLst>
        </pc:grpChg>
        <pc:grpChg chg="mod">
          <ac:chgData name="Edoardo Michele" userId="e320b409-1d87-4259-a4e8-ecf3651e2af3" providerId="ADAL" clId="{15D9C46B-B1B1-446A-A263-81222E7D75DE}" dt="2023-04-03T20:23:00.233" v="271"/>
          <ac:grpSpMkLst>
            <pc:docMk/>
            <pc:sldMk cId="1444702489" sldId="363"/>
            <ac:grpSpMk id="77" creationId="{00A83533-ECDC-4017-ADBC-AE6AA79B1218}"/>
          </ac:grpSpMkLst>
        </pc:grpChg>
        <pc:grpChg chg="mod">
          <ac:chgData name="Edoardo Michele" userId="e320b409-1d87-4259-a4e8-ecf3651e2af3" providerId="ADAL" clId="{15D9C46B-B1B1-446A-A263-81222E7D75DE}" dt="2023-04-03T20:23:00.233" v="271"/>
          <ac:grpSpMkLst>
            <pc:docMk/>
            <pc:sldMk cId="1444702489" sldId="363"/>
            <ac:grpSpMk id="78" creationId="{F3D297B9-C19B-46F2-A50D-E75A5E48D1C5}"/>
          </ac:grpSpMkLst>
        </pc:grpChg>
        <pc:grpChg chg="add mod">
          <ac:chgData name="Edoardo Michele" userId="e320b409-1d87-4259-a4e8-ecf3651e2af3" providerId="ADAL" clId="{15D9C46B-B1B1-446A-A263-81222E7D75DE}" dt="2023-04-03T20:23:08.211" v="273" actId="1076"/>
          <ac:grpSpMkLst>
            <pc:docMk/>
            <pc:sldMk cId="1444702489" sldId="363"/>
            <ac:grpSpMk id="106" creationId="{00611E4F-6AFE-47CC-8767-043EBDBBC3A2}"/>
          </ac:grpSpMkLst>
        </pc:grpChg>
        <pc:grpChg chg="add mod">
          <ac:chgData name="Edoardo Michele" userId="e320b409-1d87-4259-a4e8-ecf3651e2af3" providerId="ADAL" clId="{15D9C46B-B1B1-446A-A263-81222E7D75DE}" dt="2023-04-03T20:23:08.211" v="273" actId="1076"/>
          <ac:grpSpMkLst>
            <pc:docMk/>
            <pc:sldMk cId="1444702489" sldId="363"/>
            <ac:grpSpMk id="109" creationId="{626D1F85-F343-4AAA-A389-72B9E8E995DE}"/>
          </ac:grpSpMkLst>
        </pc:grpChg>
        <pc:grpChg chg="add mod">
          <ac:chgData name="Edoardo Michele" userId="e320b409-1d87-4259-a4e8-ecf3651e2af3" providerId="ADAL" clId="{15D9C46B-B1B1-446A-A263-81222E7D75DE}" dt="2023-04-03T20:23:08.211" v="273" actId="1076"/>
          <ac:grpSpMkLst>
            <pc:docMk/>
            <pc:sldMk cId="1444702489" sldId="363"/>
            <ac:grpSpMk id="112" creationId="{B5DFE2D8-51D7-420F-8654-724A446CA2A3}"/>
          </ac:grpSpMkLst>
        </pc:grpChg>
        <pc:grpChg chg="add mod">
          <ac:chgData name="Edoardo Michele" userId="e320b409-1d87-4259-a4e8-ecf3651e2af3" providerId="ADAL" clId="{15D9C46B-B1B1-446A-A263-81222E7D75DE}" dt="2023-04-03T20:23:08.211" v="273" actId="1076"/>
          <ac:grpSpMkLst>
            <pc:docMk/>
            <pc:sldMk cId="1444702489" sldId="363"/>
            <ac:grpSpMk id="115" creationId="{FF372159-5714-4F2F-9DB7-CE34F26B80E8}"/>
          </ac:grpSpMkLst>
        </pc:grpChg>
        <pc:grpChg chg="del">
          <ac:chgData name="Edoardo Michele" userId="e320b409-1d87-4259-a4e8-ecf3651e2af3" providerId="ADAL" clId="{15D9C46B-B1B1-446A-A263-81222E7D75DE}" dt="2023-04-03T20:22:58.863" v="270" actId="478"/>
          <ac:grpSpMkLst>
            <pc:docMk/>
            <pc:sldMk cId="1444702489" sldId="363"/>
            <ac:grpSpMk id="137" creationId="{6DAAE1DA-F587-4334-A46A-11BF98DB8187}"/>
          </ac:grpSpMkLst>
        </pc:grpChg>
        <pc:grpChg chg="del">
          <ac:chgData name="Edoardo Michele" userId="e320b409-1d87-4259-a4e8-ecf3651e2af3" providerId="ADAL" clId="{15D9C46B-B1B1-446A-A263-81222E7D75DE}" dt="2023-04-03T20:22:58.863" v="270" actId="478"/>
          <ac:grpSpMkLst>
            <pc:docMk/>
            <pc:sldMk cId="1444702489" sldId="363"/>
            <ac:grpSpMk id="167" creationId="{43AE7FDF-3EC4-4402-8D9E-3C0CCFD5B3C8}"/>
          </ac:grpSpMkLst>
        </pc:grp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3" creationId="{E14A649F-7139-453B-901C-1988910416FA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4" creationId="{74D304F9-9EC8-478F-A5B7-345E1A4D855A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5" creationId="{4FACA5C7-55CE-4563-80C2-946CBD1BADA0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6" creationId="{13FFAA76-28D8-4BDA-A4DE-912A6A96978E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7" creationId="{A525FCD2-E3FF-407F-AFD4-1BE6216F1225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8" creationId="{0BE8E1FD-4D08-4E57-A06B-7DEF5F4F3402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9" creationId="{92BC31AF-F207-4A10-9AF9-E7CF35119665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0" creationId="{5965CED3-66AD-450E-8126-510103C630C8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1" creationId="{77B496B8-042B-46F9-AFAF-3AE5F3D86BC9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2" creationId="{34052014-B2BA-4950-8964-0D21C41ADD85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3" creationId="{4AE5A00A-3A81-4C26-AE5F-E67D169B3182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4" creationId="{92540473-E50F-4FA3-8820-263B6B5B1B25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5" creationId="{52A0F659-F8A9-4529-A9FD-F7C11C4B7327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6" creationId="{ACFF7D9E-A32E-45F5-8F83-1904BDCD6233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7" creationId="{9DDF3896-1C35-42D7-AD5A-54E19BA515EC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8" creationId="{1332E79A-97E8-45A8-8475-967C09BBF7C1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9" creationId="{DF0DB58E-93FA-4B44-9F28-A5CB45A3289A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00" creationId="{701DE76A-A04A-4356-99BA-6E0A906953DC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01" creationId="{BF53F1EF-F8E0-4C07-9425-A368B52978BA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02" creationId="{5FEF3FE8-D26B-4A7C-845A-BB4BED80F8B6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03" creationId="{BF6E0107-D812-447A-B857-7B5F4AFF7A71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07" creationId="{EE01C872-FA74-4524-AA87-3361FF13E467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08" creationId="{C6207482-CB95-483E-A04B-812C5299EAC5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10" creationId="{E1CAC0E9-6AE5-4AE3-996C-682F7D8F9D53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11" creationId="{9F52F623-CC3C-40A2-894E-21ECEDF96289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13" creationId="{57F9E9ED-8822-4742-A58E-0AD82AF9AFF1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14" creationId="{26673B6D-9586-4364-9563-57D6548726C9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16" creationId="{4A179873-9E2A-44A6-A62C-161304FACF06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17" creationId="{04B22957-7F84-46C6-8682-9F7BBEB29614}"/>
          </ac:cxnSpMkLst>
        </pc:cxnChg>
        <pc:cxnChg chg="add mod">
          <ac:chgData name="Edoardo Michele" userId="e320b409-1d87-4259-a4e8-ecf3651e2af3" providerId="ADAL" clId="{15D9C46B-B1B1-446A-A263-81222E7D75DE}" dt="2023-04-03T20:23:08.211" v="273" actId="1076"/>
          <ac:cxnSpMkLst>
            <pc:docMk/>
            <pc:sldMk cId="1444702489" sldId="363"/>
            <ac:cxnSpMk id="118" creationId="{0F8A0901-E54C-4AE4-AB82-E8EC8A2DEEB5}"/>
          </ac:cxnSpMkLst>
        </pc:cxnChg>
        <pc:cxnChg chg="add mod">
          <ac:chgData name="Edoardo Michele" userId="e320b409-1d87-4259-a4e8-ecf3651e2af3" providerId="ADAL" clId="{15D9C46B-B1B1-446A-A263-81222E7D75DE}" dt="2023-04-03T20:23:08.211" v="273" actId="1076"/>
          <ac:cxnSpMkLst>
            <pc:docMk/>
            <pc:sldMk cId="1444702489" sldId="363"/>
            <ac:cxnSpMk id="119" creationId="{7C3449AE-A272-455E-9F92-21EC48F327B7}"/>
          </ac:cxnSpMkLst>
        </pc:cxnChg>
        <pc:cxnChg chg="add mod">
          <ac:chgData name="Edoardo Michele" userId="e320b409-1d87-4259-a4e8-ecf3651e2af3" providerId="ADAL" clId="{15D9C46B-B1B1-446A-A263-81222E7D75DE}" dt="2023-04-03T20:23:08.211" v="273" actId="1076"/>
          <ac:cxnSpMkLst>
            <pc:docMk/>
            <pc:sldMk cId="1444702489" sldId="363"/>
            <ac:cxnSpMk id="120" creationId="{48F23821-5170-4045-B2F7-470BDB9D88F1}"/>
          </ac:cxnSpMkLst>
        </pc:cxnChg>
        <pc:cxnChg chg="add mod">
          <ac:chgData name="Edoardo Michele" userId="e320b409-1d87-4259-a4e8-ecf3651e2af3" providerId="ADAL" clId="{15D9C46B-B1B1-446A-A263-81222E7D75DE}" dt="2023-04-03T20:23:08.211" v="273" actId="1076"/>
          <ac:cxnSpMkLst>
            <pc:docMk/>
            <pc:sldMk cId="1444702489" sldId="363"/>
            <ac:cxnSpMk id="121" creationId="{FFB4B0A5-ED3A-453F-95C5-AAE11624BC0F}"/>
          </ac:cxnSpMkLst>
        </pc:cxnChg>
      </pc:sldChg>
      <pc:sldChg chg="addSp delSp modSp add mod">
        <pc:chgData name="Edoardo Michele" userId="e320b409-1d87-4259-a4e8-ecf3651e2af3" providerId="ADAL" clId="{15D9C46B-B1B1-446A-A263-81222E7D75DE}" dt="2023-04-03T20:25:56.552" v="285" actId="207"/>
        <pc:sldMkLst>
          <pc:docMk/>
          <pc:sldMk cId="1136902389" sldId="364"/>
        </pc:sldMkLst>
        <pc:spChg chg="add del mod">
          <ac:chgData name="Edoardo Michele" userId="e320b409-1d87-4259-a4e8-ecf3651e2af3" providerId="ADAL" clId="{15D9C46B-B1B1-446A-A263-81222E7D75DE}" dt="2023-04-03T20:24:40.707" v="277" actId="478"/>
          <ac:spMkLst>
            <pc:docMk/>
            <pc:sldMk cId="1136902389" sldId="364"/>
            <ac:spMk id="53" creationId="{71A2A21C-995C-4DF8-A91D-A6E1269309BD}"/>
          </ac:spMkLst>
        </pc:spChg>
        <pc:spChg chg="mod">
          <ac:chgData name="Edoardo Michele" userId="e320b409-1d87-4259-a4e8-ecf3651e2af3" providerId="ADAL" clId="{15D9C46B-B1B1-446A-A263-81222E7D75DE}" dt="2023-04-03T20:24:37.830" v="276"/>
          <ac:spMkLst>
            <pc:docMk/>
            <pc:sldMk cId="1136902389" sldId="364"/>
            <ac:spMk id="59" creationId="{6BA1BCED-AA19-4EAF-AB5E-2E03010AAF0C}"/>
          </ac:spMkLst>
        </pc:spChg>
        <pc:spChg chg="mod">
          <ac:chgData name="Edoardo Michele" userId="e320b409-1d87-4259-a4e8-ecf3651e2af3" providerId="ADAL" clId="{15D9C46B-B1B1-446A-A263-81222E7D75DE}" dt="2023-04-03T20:24:37.830" v="276"/>
          <ac:spMkLst>
            <pc:docMk/>
            <pc:sldMk cId="1136902389" sldId="364"/>
            <ac:spMk id="60" creationId="{60A7C23F-F4BE-4D40-905C-A8037749E85F}"/>
          </ac:spMkLst>
        </pc:spChg>
        <pc:spChg chg="mod">
          <ac:chgData name="Edoardo Michele" userId="e320b409-1d87-4259-a4e8-ecf3651e2af3" providerId="ADAL" clId="{15D9C46B-B1B1-446A-A263-81222E7D75DE}" dt="2023-04-03T20:24:37.830" v="276"/>
          <ac:spMkLst>
            <pc:docMk/>
            <pc:sldMk cId="1136902389" sldId="364"/>
            <ac:spMk id="61" creationId="{665F4C80-FEC2-4711-AEB1-F4032B3B9F29}"/>
          </ac:spMkLst>
        </pc:spChg>
        <pc:spChg chg="mod">
          <ac:chgData name="Edoardo Michele" userId="e320b409-1d87-4259-a4e8-ecf3651e2af3" providerId="ADAL" clId="{15D9C46B-B1B1-446A-A263-81222E7D75DE}" dt="2023-04-03T20:24:37.830" v="276"/>
          <ac:spMkLst>
            <pc:docMk/>
            <pc:sldMk cId="1136902389" sldId="364"/>
            <ac:spMk id="62" creationId="{1A58C52C-4CF9-4605-A96F-33A4D5489787}"/>
          </ac:spMkLst>
        </pc:spChg>
        <pc:spChg chg="del">
          <ac:chgData name="Edoardo Michele" userId="e320b409-1d87-4259-a4e8-ecf3651e2af3" providerId="ADAL" clId="{15D9C46B-B1B1-446A-A263-81222E7D75DE}" dt="2023-04-03T20:24:34.964" v="275" actId="478"/>
          <ac:spMkLst>
            <pc:docMk/>
            <pc:sldMk cId="1136902389" sldId="364"/>
            <ac:spMk id="70" creationId="{A1DBCA4E-D7BC-4CA0-8715-2C2AE50A9A4A}"/>
          </ac:spMkLst>
        </pc:spChg>
        <pc:spChg chg="del">
          <ac:chgData name="Edoardo Michele" userId="e320b409-1d87-4259-a4e8-ecf3651e2af3" providerId="ADAL" clId="{15D9C46B-B1B1-446A-A263-81222E7D75DE}" dt="2023-04-03T20:24:34.964" v="275" actId="478"/>
          <ac:spMkLst>
            <pc:docMk/>
            <pc:sldMk cId="1136902389" sldId="364"/>
            <ac:spMk id="71" creationId="{AA55F824-D827-407C-A6AF-8AC9BAFB4FD6}"/>
          </ac:spMkLst>
        </pc:spChg>
        <pc:spChg chg="del">
          <ac:chgData name="Edoardo Michele" userId="e320b409-1d87-4259-a4e8-ecf3651e2af3" providerId="ADAL" clId="{15D9C46B-B1B1-446A-A263-81222E7D75DE}" dt="2023-04-03T20:24:34.964" v="275" actId="478"/>
          <ac:spMkLst>
            <pc:docMk/>
            <pc:sldMk cId="1136902389" sldId="364"/>
            <ac:spMk id="104" creationId="{3256B341-025F-416B-A678-F3D3DBC78B9C}"/>
          </ac:spMkLst>
        </pc:spChg>
        <pc:spChg chg="del">
          <ac:chgData name="Edoardo Michele" userId="e320b409-1d87-4259-a4e8-ecf3651e2af3" providerId="ADAL" clId="{15D9C46B-B1B1-446A-A263-81222E7D75DE}" dt="2023-04-03T20:24:34.964" v="275" actId="478"/>
          <ac:spMkLst>
            <pc:docMk/>
            <pc:sldMk cId="1136902389" sldId="364"/>
            <ac:spMk id="105" creationId="{607AC092-178F-4120-923E-B3C16DC11EC6}"/>
          </ac:spMkLst>
        </pc:spChg>
        <pc:spChg chg="add del mod">
          <ac:chgData name="Edoardo Michele" userId="e320b409-1d87-4259-a4e8-ecf3651e2af3" providerId="ADAL" clId="{15D9C46B-B1B1-446A-A263-81222E7D75DE}" dt="2023-04-03T20:24:40.707" v="277" actId="478"/>
          <ac:spMkLst>
            <pc:docMk/>
            <pc:sldMk cId="1136902389" sldId="364"/>
            <ac:spMk id="134" creationId="{DB66513B-440E-46D6-AFB5-9CC52A9973E6}"/>
          </ac:spMkLst>
        </pc:spChg>
        <pc:spChg chg="add del mod">
          <ac:chgData name="Edoardo Michele" userId="e320b409-1d87-4259-a4e8-ecf3651e2af3" providerId="ADAL" clId="{15D9C46B-B1B1-446A-A263-81222E7D75DE}" dt="2023-04-03T20:24:40.707" v="277" actId="478"/>
          <ac:spMkLst>
            <pc:docMk/>
            <pc:sldMk cId="1136902389" sldId="364"/>
            <ac:spMk id="135" creationId="{759796C1-2ABC-4F16-996F-9E9BE18FC021}"/>
          </ac:spMkLst>
        </pc:spChg>
        <pc:spChg chg="add mod">
          <ac:chgData name="Edoardo Michele" userId="e320b409-1d87-4259-a4e8-ecf3651e2af3" providerId="ADAL" clId="{15D9C46B-B1B1-446A-A263-81222E7D75DE}" dt="2023-04-03T20:25:56.552" v="285" actId="207"/>
          <ac:spMkLst>
            <pc:docMk/>
            <pc:sldMk cId="1136902389" sldId="364"/>
            <ac:spMk id="152" creationId="{5A1AD216-18CA-4066-A928-58FF0B9C8D20}"/>
          </ac:spMkLst>
        </pc:spChg>
        <pc:spChg chg="add mod">
          <ac:chgData name="Edoardo Michele" userId="e320b409-1d87-4259-a4e8-ecf3651e2af3" providerId="ADAL" clId="{15D9C46B-B1B1-446A-A263-81222E7D75DE}" dt="2023-04-03T20:25:50.700" v="284" actId="2711"/>
          <ac:spMkLst>
            <pc:docMk/>
            <pc:sldMk cId="1136902389" sldId="364"/>
            <ac:spMk id="153" creationId="{A02A2122-41F4-43DD-BCDB-B01727465501}"/>
          </ac:spMkLst>
        </pc:spChg>
        <pc:spChg chg="add mod">
          <ac:chgData name="Edoardo Michele" userId="e320b409-1d87-4259-a4e8-ecf3651e2af3" providerId="ADAL" clId="{15D9C46B-B1B1-446A-A263-81222E7D75DE}" dt="2023-04-03T20:25:50.700" v="284" actId="2711"/>
          <ac:spMkLst>
            <pc:docMk/>
            <pc:sldMk cId="1136902389" sldId="364"/>
            <ac:spMk id="154" creationId="{BA12B439-05E4-4BBC-9FAE-0A6D2148856F}"/>
          </ac:spMkLst>
        </pc:spChg>
        <pc:grpChg chg="add del mod">
          <ac:chgData name="Edoardo Michele" userId="e320b409-1d87-4259-a4e8-ecf3651e2af3" providerId="ADAL" clId="{15D9C46B-B1B1-446A-A263-81222E7D75DE}" dt="2023-04-03T20:24:40.707" v="277" actId="478"/>
          <ac:grpSpMkLst>
            <pc:docMk/>
            <pc:sldMk cId="1136902389" sldId="364"/>
            <ac:grpSpMk id="54" creationId="{B55E3898-87B8-4D97-BF75-D9902E809747}"/>
          </ac:grpSpMkLst>
        </pc:grpChg>
        <pc:grpChg chg="mod">
          <ac:chgData name="Edoardo Michele" userId="e320b409-1d87-4259-a4e8-ecf3651e2af3" providerId="ADAL" clId="{15D9C46B-B1B1-446A-A263-81222E7D75DE}" dt="2023-04-03T20:24:37.830" v="276"/>
          <ac:grpSpMkLst>
            <pc:docMk/>
            <pc:sldMk cId="1136902389" sldId="364"/>
            <ac:grpSpMk id="55" creationId="{30956E6B-4C21-486C-BBFB-17FF0B7DF925}"/>
          </ac:grpSpMkLst>
        </pc:grpChg>
        <pc:grpChg chg="mod">
          <ac:chgData name="Edoardo Michele" userId="e320b409-1d87-4259-a4e8-ecf3651e2af3" providerId="ADAL" clId="{15D9C46B-B1B1-446A-A263-81222E7D75DE}" dt="2023-04-03T20:24:37.830" v="276"/>
          <ac:grpSpMkLst>
            <pc:docMk/>
            <pc:sldMk cId="1136902389" sldId="364"/>
            <ac:grpSpMk id="56" creationId="{BA6F5DBD-7A9A-41F1-9A68-72EDE7F0523D}"/>
          </ac:grpSpMkLst>
        </pc:grpChg>
        <pc:grpChg chg="mod">
          <ac:chgData name="Edoardo Michele" userId="e320b409-1d87-4259-a4e8-ecf3651e2af3" providerId="ADAL" clId="{15D9C46B-B1B1-446A-A263-81222E7D75DE}" dt="2023-04-03T20:24:37.830" v="276"/>
          <ac:grpSpMkLst>
            <pc:docMk/>
            <pc:sldMk cId="1136902389" sldId="364"/>
            <ac:grpSpMk id="57" creationId="{47D7047D-AFFC-443A-AF05-740F7DF39E8A}"/>
          </ac:grpSpMkLst>
        </pc:grpChg>
        <pc:grpChg chg="mod">
          <ac:chgData name="Edoardo Michele" userId="e320b409-1d87-4259-a4e8-ecf3651e2af3" providerId="ADAL" clId="{15D9C46B-B1B1-446A-A263-81222E7D75DE}" dt="2023-04-03T20:24:37.830" v="276"/>
          <ac:grpSpMkLst>
            <pc:docMk/>
            <pc:sldMk cId="1136902389" sldId="364"/>
            <ac:grpSpMk id="58" creationId="{47FA2CA5-0350-46BA-95CE-8625B547ABD6}"/>
          </ac:grpSpMkLst>
        </pc:grpChg>
        <pc:grpChg chg="del">
          <ac:chgData name="Edoardo Michele" userId="e320b409-1d87-4259-a4e8-ecf3651e2af3" providerId="ADAL" clId="{15D9C46B-B1B1-446A-A263-81222E7D75DE}" dt="2023-04-03T20:24:34.964" v="275" actId="478"/>
          <ac:grpSpMkLst>
            <pc:docMk/>
            <pc:sldMk cId="1136902389" sldId="364"/>
            <ac:grpSpMk id="74" creationId="{AFF22007-57B9-4F22-A4D1-654251CE79D7}"/>
          </ac:grpSpMkLst>
        </pc:grpChg>
        <pc:grpChg chg="del">
          <ac:chgData name="Edoardo Michele" userId="e320b409-1d87-4259-a4e8-ecf3651e2af3" providerId="ADAL" clId="{15D9C46B-B1B1-446A-A263-81222E7D75DE}" dt="2023-04-03T20:24:34.964" v="275" actId="478"/>
          <ac:grpSpMkLst>
            <pc:docMk/>
            <pc:sldMk cId="1136902389" sldId="364"/>
            <ac:grpSpMk id="106" creationId="{00611E4F-6AFE-47CC-8767-043EBDBBC3A2}"/>
          </ac:grpSpMkLst>
        </pc:grpChg>
        <pc:grpChg chg="del">
          <ac:chgData name="Edoardo Michele" userId="e320b409-1d87-4259-a4e8-ecf3651e2af3" providerId="ADAL" clId="{15D9C46B-B1B1-446A-A263-81222E7D75DE}" dt="2023-04-03T20:24:34.964" v="275" actId="478"/>
          <ac:grpSpMkLst>
            <pc:docMk/>
            <pc:sldMk cId="1136902389" sldId="364"/>
            <ac:grpSpMk id="109" creationId="{626D1F85-F343-4AAA-A389-72B9E8E995DE}"/>
          </ac:grpSpMkLst>
        </pc:grpChg>
        <pc:grpChg chg="del">
          <ac:chgData name="Edoardo Michele" userId="e320b409-1d87-4259-a4e8-ecf3651e2af3" providerId="ADAL" clId="{15D9C46B-B1B1-446A-A263-81222E7D75DE}" dt="2023-04-03T20:24:34.964" v="275" actId="478"/>
          <ac:grpSpMkLst>
            <pc:docMk/>
            <pc:sldMk cId="1136902389" sldId="364"/>
            <ac:grpSpMk id="112" creationId="{B5DFE2D8-51D7-420F-8654-724A446CA2A3}"/>
          </ac:grpSpMkLst>
        </pc:grpChg>
        <pc:grpChg chg="del">
          <ac:chgData name="Edoardo Michele" userId="e320b409-1d87-4259-a4e8-ecf3651e2af3" providerId="ADAL" clId="{15D9C46B-B1B1-446A-A263-81222E7D75DE}" dt="2023-04-03T20:24:34.964" v="275" actId="478"/>
          <ac:grpSpMkLst>
            <pc:docMk/>
            <pc:sldMk cId="1136902389" sldId="364"/>
            <ac:grpSpMk id="115" creationId="{FF372159-5714-4F2F-9DB7-CE34F26B80E8}"/>
          </ac:grpSpMkLst>
        </pc:grpChg>
        <pc:grpChg chg="add del mod">
          <ac:chgData name="Edoardo Michele" userId="e320b409-1d87-4259-a4e8-ecf3651e2af3" providerId="ADAL" clId="{15D9C46B-B1B1-446A-A263-81222E7D75DE}" dt="2023-04-03T20:24:40.707" v="277" actId="478"/>
          <ac:grpSpMkLst>
            <pc:docMk/>
            <pc:sldMk cId="1136902389" sldId="364"/>
            <ac:grpSpMk id="136" creationId="{1CD1166A-A0E9-41E3-AACB-FF958960FD82}"/>
          </ac:grpSpMkLst>
        </pc:grpChg>
        <pc:grpChg chg="add del mod">
          <ac:chgData name="Edoardo Michele" userId="e320b409-1d87-4259-a4e8-ecf3651e2af3" providerId="ADAL" clId="{15D9C46B-B1B1-446A-A263-81222E7D75DE}" dt="2023-04-03T20:24:40.707" v="277" actId="478"/>
          <ac:grpSpMkLst>
            <pc:docMk/>
            <pc:sldMk cId="1136902389" sldId="364"/>
            <ac:grpSpMk id="139" creationId="{CC0B88CE-04D0-4325-A6DA-0429A34394D4}"/>
          </ac:grpSpMkLst>
        </pc:grpChg>
        <pc:grpChg chg="add del mod">
          <ac:chgData name="Edoardo Michele" userId="e320b409-1d87-4259-a4e8-ecf3651e2af3" providerId="ADAL" clId="{15D9C46B-B1B1-446A-A263-81222E7D75DE}" dt="2023-04-03T20:24:40.707" v="277" actId="478"/>
          <ac:grpSpMkLst>
            <pc:docMk/>
            <pc:sldMk cId="1136902389" sldId="364"/>
            <ac:grpSpMk id="142" creationId="{998DE167-B3EC-4DE1-A43C-931F24C0FD45}"/>
          </ac:grpSpMkLst>
        </pc:grpChg>
        <pc:grpChg chg="add del mod">
          <ac:chgData name="Edoardo Michele" userId="e320b409-1d87-4259-a4e8-ecf3651e2af3" providerId="ADAL" clId="{15D9C46B-B1B1-446A-A263-81222E7D75DE}" dt="2023-04-03T20:24:40.707" v="277" actId="478"/>
          <ac:grpSpMkLst>
            <pc:docMk/>
            <pc:sldMk cId="1136902389" sldId="364"/>
            <ac:grpSpMk id="145" creationId="{F273EAD0-075B-4F75-AE29-356A5A62A815}"/>
          </ac:grpSpMkLst>
        </pc:grp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3" creationId="{06BF00E3-6907-48DE-A522-E63FCF47CB9C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4" creationId="{9F047C2D-1565-43F1-B534-519D59148C2D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5" creationId="{07DACCAD-CFAD-4FE0-9A54-591A82C28D62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6" creationId="{D3CD3C55-FB3E-49E3-B26F-DFCC382E15D8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7" creationId="{E0660C4E-2026-47C8-82CE-80F472478EFA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8" creationId="{7A976052-8315-48A4-BBB4-7CD912CBF982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9" creationId="{39B0770D-05C4-4BD1-B251-DE02C53A3F89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72" creationId="{876D7EA2-728E-41CB-8B17-C86449D95F7B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73" creationId="{F1A9E731-6BF6-4651-8DEA-0685FD85E7CE}"/>
          </ac:cxnSpMkLst>
        </pc:cxnChg>
        <pc:cxnChg chg="del">
          <ac:chgData name="Edoardo Michele" userId="e320b409-1d87-4259-a4e8-ecf3651e2af3" providerId="ADAL" clId="{15D9C46B-B1B1-446A-A263-81222E7D75DE}" dt="2023-04-03T20:24:34.964" v="275" actId="478"/>
          <ac:cxnSpMkLst>
            <pc:docMk/>
            <pc:sldMk cId="1136902389" sldId="364"/>
            <ac:cxnSpMk id="118" creationId="{0F8A0901-E54C-4AE4-AB82-E8EC8A2DEEB5}"/>
          </ac:cxnSpMkLst>
        </pc:cxnChg>
        <pc:cxnChg chg="del">
          <ac:chgData name="Edoardo Michele" userId="e320b409-1d87-4259-a4e8-ecf3651e2af3" providerId="ADAL" clId="{15D9C46B-B1B1-446A-A263-81222E7D75DE}" dt="2023-04-03T20:24:34.964" v="275" actId="478"/>
          <ac:cxnSpMkLst>
            <pc:docMk/>
            <pc:sldMk cId="1136902389" sldId="364"/>
            <ac:cxnSpMk id="119" creationId="{7C3449AE-A272-455E-9F92-21EC48F327B7}"/>
          </ac:cxnSpMkLst>
        </pc:cxnChg>
        <pc:cxnChg chg="del">
          <ac:chgData name="Edoardo Michele" userId="e320b409-1d87-4259-a4e8-ecf3651e2af3" providerId="ADAL" clId="{15D9C46B-B1B1-446A-A263-81222E7D75DE}" dt="2023-04-03T20:24:34.964" v="275" actId="478"/>
          <ac:cxnSpMkLst>
            <pc:docMk/>
            <pc:sldMk cId="1136902389" sldId="364"/>
            <ac:cxnSpMk id="120" creationId="{48F23821-5170-4045-B2F7-470BDB9D88F1}"/>
          </ac:cxnSpMkLst>
        </pc:cxnChg>
        <pc:cxnChg chg="del">
          <ac:chgData name="Edoardo Michele" userId="e320b409-1d87-4259-a4e8-ecf3651e2af3" providerId="ADAL" clId="{15D9C46B-B1B1-446A-A263-81222E7D75DE}" dt="2023-04-03T20:24:34.964" v="275" actId="478"/>
          <ac:cxnSpMkLst>
            <pc:docMk/>
            <pc:sldMk cId="1136902389" sldId="364"/>
            <ac:cxnSpMk id="121" creationId="{FFB4B0A5-ED3A-453F-95C5-AAE11624BC0F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2" creationId="{BD4EF68B-9AA6-4378-A0EA-1D40E7A3D430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3" creationId="{9F6F55E6-0D80-44D2-BA5C-C7D88FBFF5B4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4" creationId="{59198C6C-0251-4D30-AF89-096FE86B35F9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5" creationId="{33F0DB0E-60AA-430C-80D4-86925C1F5E33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6" creationId="{CB2A1670-8814-4F11-BC45-8F710010E99D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7" creationId="{DB3E04DF-40E3-4BAB-A468-7F7CDB2B1C8F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8" creationId="{9BF23422-BA4C-4141-871B-47464A14364A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9" creationId="{A23E0C3D-03F7-4EEA-B6AF-7985203AE697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30" creationId="{707FDEE7-7DEE-4490-BF0A-694DA49C32B4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31" creationId="{CD0C7106-08FA-41E1-90F6-66E6BB9661F8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32" creationId="{D13F6E20-E0CC-4670-8096-CD358ACB0312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33" creationId="{08F94893-72F9-41DF-993A-358BEEE6F0B5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37" creationId="{520A5DC8-FC43-46CE-88E2-289148453B6E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38" creationId="{B9BED154-744D-42DA-B182-CBFF5DE97F4F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40" creationId="{DD2F9BA5-0B67-4801-96C0-4407F8E5886C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41" creationId="{D333063E-0471-49F0-9100-64F3B1CFEF8D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43" creationId="{476603BA-BCA0-4D6D-8DE9-AEF9B669B72D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44" creationId="{8665C4B7-E5C2-4251-B2AD-3D5A5FC0F85A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46" creationId="{8EA5986A-7ABB-4836-B6AD-97C3C5AB7981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47" creationId="{17D5D35B-5C7D-4DD0-9D22-0FADCFAD55C7}"/>
          </ac:cxnSpMkLst>
        </pc:cxnChg>
        <pc:cxnChg chg="add del mod">
          <ac:chgData name="Edoardo Michele" userId="e320b409-1d87-4259-a4e8-ecf3651e2af3" providerId="ADAL" clId="{15D9C46B-B1B1-446A-A263-81222E7D75DE}" dt="2023-04-03T20:24:40.707" v="277" actId="478"/>
          <ac:cxnSpMkLst>
            <pc:docMk/>
            <pc:sldMk cId="1136902389" sldId="364"/>
            <ac:cxnSpMk id="148" creationId="{DC9AB270-E658-4529-B23A-A645B34D74F4}"/>
          </ac:cxnSpMkLst>
        </pc:cxnChg>
        <pc:cxnChg chg="add del mod">
          <ac:chgData name="Edoardo Michele" userId="e320b409-1d87-4259-a4e8-ecf3651e2af3" providerId="ADAL" clId="{15D9C46B-B1B1-446A-A263-81222E7D75DE}" dt="2023-04-03T20:24:40.707" v="277" actId="478"/>
          <ac:cxnSpMkLst>
            <pc:docMk/>
            <pc:sldMk cId="1136902389" sldId="364"/>
            <ac:cxnSpMk id="149" creationId="{C57AB1CC-1BC3-42FB-A57B-3CEDA509CA22}"/>
          </ac:cxnSpMkLst>
        </pc:cxnChg>
        <pc:cxnChg chg="add del mod">
          <ac:chgData name="Edoardo Michele" userId="e320b409-1d87-4259-a4e8-ecf3651e2af3" providerId="ADAL" clId="{15D9C46B-B1B1-446A-A263-81222E7D75DE}" dt="2023-04-03T20:24:40.707" v="277" actId="478"/>
          <ac:cxnSpMkLst>
            <pc:docMk/>
            <pc:sldMk cId="1136902389" sldId="364"/>
            <ac:cxnSpMk id="150" creationId="{B92AA0BC-4CCA-4137-BF12-C76CF60681F1}"/>
          </ac:cxnSpMkLst>
        </pc:cxnChg>
        <pc:cxnChg chg="add del mod">
          <ac:chgData name="Edoardo Michele" userId="e320b409-1d87-4259-a4e8-ecf3651e2af3" providerId="ADAL" clId="{15D9C46B-B1B1-446A-A263-81222E7D75DE}" dt="2023-04-03T20:24:40.707" v="277" actId="478"/>
          <ac:cxnSpMkLst>
            <pc:docMk/>
            <pc:sldMk cId="1136902389" sldId="364"/>
            <ac:cxnSpMk id="151" creationId="{17F84CBC-0CE1-440B-9E84-6C58E7DB057D}"/>
          </ac:cxnSpMkLst>
        </pc:cxnChg>
      </pc:sldChg>
      <pc:sldChg chg="addSp delSp modSp add mod modAnim">
        <pc:chgData name="Edoardo Michele" userId="e320b409-1d87-4259-a4e8-ecf3651e2af3" providerId="ADAL" clId="{15D9C46B-B1B1-446A-A263-81222E7D75DE}" dt="2023-04-03T20:27:30.151" v="309" actId="1035"/>
        <pc:sldMkLst>
          <pc:docMk/>
          <pc:sldMk cId="372550043" sldId="365"/>
        </pc:sldMkLst>
        <pc:spChg chg="add mod">
          <ac:chgData name="Edoardo Michele" userId="e320b409-1d87-4259-a4e8-ecf3651e2af3" providerId="ADAL" clId="{15D9C46B-B1B1-446A-A263-81222E7D75DE}" dt="2023-04-03T20:27:16.499" v="291" actId="12788"/>
          <ac:spMkLst>
            <pc:docMk/>
            <pc:sldMk cId="372550043" sldId="365"/>
            <ac:spMk id="6" creationId="{602A1D2B-A69B-4B01-BF56-46E2CF3E93CF}"/>
          </ac:spMkLst>
        </pc:spChg>
        <pc:spChg chg="add mod">
          <ac:chgData name="Edoardo Michele" userId="e320b409-1d87-4259-a4e8-ecf3651e2af3" providerId="ADAL" clId="{15D9C46B-B1B1-446A-A263-81222E7D75DE}" dt="2023-04-03T20:27:19.297" v="292" actId="12788"/>
          <ac:spMkLst>
            <pc:docMk/>
            <pc:sldMk cId="372550043" sldId="365"/>
            <ac:spMk id="7" creationId="{87D7B609-6E7C-4817-8656-ABC6422A4EF6}"/>
          </ac:spMkLst>
        </pc:spChg>
        <pc:spChg chg="add mod">
          <ac:chgData name="Edoardo Michele" userId="e320b409-1d87-4259-a4e8-ecf3651e2af3" providerId="ADAL" clId="{15D9C46B-B1B1-446A-A263-81222E7D75DE}" dt="2023-04-03T20:27:30.151" v="309" actId="1035"/>
          <ac:spMkLst>
            <pc:docMk/>
            <pc:sldMk cId="372550043" sldId="365"/>
            <ac:spMk id="8" creationId="{5C79C869-A648-46F6-88F6-E48D7AA216AB}"/>
          </ac:spMkLst>
        </pc:spChg>
        <pc:spChg chg="add mod">
          <ac:chgData name="Edoardo Michele" userId="e320b409-1d87-4259-a4e8-ecf3651e2af3" providerId="ADAL" clId="{15D9C46B-B1B1-446A-A263-81222E7D75DE}" dt="2023-04-03T20:27:30.151" v="309" actId="1035"/>
          <ac:spMkLst>
            <pc:docMk/>
            <pc:sldMk cId="372550043" sldId="365"/>
            <ac:spMk id="9" creationId="{7E85BE3E-9A57-42F0-87FD-AA92F46183AD}"/>
          </ac:spMkLst>
        </pc:spChg>
        <pc:spChg chg="del">
          <ac:chgData name="Edoardo Michele" userId="e320b409-1d87-4259-a4e8-ecf3651e2af3" providerId="ADAL" clId="{15D9C46B-B1B1-446A-A263-81222E7D75DE}" dt="2023-04-03T20:26:47.733" v="287" actId="478"/>
          <ac:spMkLst>
            <pc:docMk/>
            <pc:sldMk cId="372550043" sldId="365"/>
            <ac:spMk id="153" creationId="{A02A2122-41F4-43DD-BCDB-B01727465501}"/>
          </ac:spMkLst>
        </pc:spChg>
        <pc:spChg chg="del">
          <ac:chgData name="Edoardo Michele" userId="e320b409-1d87-4259-a4e8-ecf3651e2af3" providerId="ADAL" clId="{15D9C46B-B1B1-446A-A263-81222E7D75DE}" dt="2023-04-03T20:26:47.733" v="287" actId="478"/>
          <ac:spMkLst>
            <pc:docMk/>
            <pc:sldMk cId="372550043" sldId="365"/>
            <ac:spMk id="154" creationId="{BA12B439-05E4-4BBC-9FAE-0A6D2148856F}"/>
          </ac:spMkLst>
        </pc:spChg>
      </pc:sldChg>
      <pc:sldChg chg="addSp delSp modSp add mod delAnim">
        <pc:chgData name="Edoardo Michele" userId="e320b409-1d87-4259-a4e8-ecf3651e2af3" providerId="ADAL" clId="{15D9C46B-B1B1-446A-A263-81222E7D75DE}" dt="2023-04-03T20:28:47.775" v="319" actId="12788"/>
        <pc:sldMkLst>
          <pc:docMk/>
          <pc:sldMk cId="2784209319" sldId="366"/>
        </pc:sldMkLst>
        <pc:spChg chg="del">
          <ac:chgData name="Edoardo Michele" userId="e320b409-1d87-4259-a4e8-ecf3651e2af3" providerId="ADAL" clId="{15D9C46B-B1B1-446A-A263-81222E7D75DE}" dt="2023-04-03T20:28:14.972" v="311" actId="478"/>
          <ac:spMkLst>
            <pc:docMk/>
            <pc:sldMk cId="2784209319" sldId="366"/>
            <ac:spMk id="6" creationId="{602A1D2B-A69B-4B01-BF56-46E2CF3E93CF}"/>
          </ac:spMkLst>
        </pc:spChg>
        <pc:spChg chg="del">
          <ac:chgData name="Edoardo Michele" userId="e320b409-1d87-4259-a4e8-ecf3651e2af3" providerId="ADAL" clId="{15D9C46B-B1B1-446A-A263-81222E7D75DE}" dt="2023-04-03T20:28:14.972" v="311" actId="478"/>
          <ac:spMkLst>
            <pc:docMk/>
            <pc:sldMk cId="2784209319" sldId="366"/>
            <ac:spMk id="7" creationId="{87D7B609-6E7C-4817-8656-ABC6422A4EF6}"/>
          </ac:spMkLst>
        </pc:spChg>
        <pc:spChg chg="del">
          <ac:chgData name="Edoardo Michele" userId="e320b409-1d87-4259-a4e8-ecf3651e2af3" providerId="ADAL" clId="{15D9C46B-B1B1-446A-A263-81222E7D75DE}" dt="2023-04-03T20:28:14.972" v="311" actId="478"/>
          <ac:spMkLst>
            <pc:docMk/>
            <pc:sldMk cId="2784209319" sldId="366"/>
            <ac:spMk id="8" creationId="{5C79C869-A648-46F6-88F6-E48D7AA216AB}"/>
          </ac:spMkLst>
        </pc:spChg>
        <pc:spChg chg="del">
          <ac:chgData name="Edoardo Michele" userId="e320b409-1d87-4259-a4e8-ecf3651e2af3" providerId="ADAL" clId="{15D9C46B-B1B1-446A-A263-81222E7D75DE}" dt="2023-04-03T20:28:14.972" v="311" actId="478"/>
          <ac:spMkLst>
            <pc:docMk/>
            <pc:sldMk cId="2784209319" sldId="366"/>
            <ac:spMk id="9" creationId="{7E85BE3E-9A57-42F0-87FD-AA92F46183AD}"/>
          </ac:spMkLst>
        </pc:spChg>
        <pc:spChg chg="add mod">
          <ac:chgData name="Edoardo Michele" userId="e320b409-1d87-4259-a4e8-ecf3651e2af3" providerId="ADAL" clId="{15D9C46B-B1B1-446A-A263-81222E7D75DE}" dt="2023-04-03T20:28:45.774" v="318" actId="12788"/>
          <ac:spMkLst>
            <pc:docMk/>
            <pc:sldMk cId="2784209319" sldId="366"/>
            <ac:spMk id="10" creationId="{A163643A-3008-43BB-841C-A921DADE1220}"/>
          </ac:spMkLst>
        </pc:spChg>
        <pc:spChg chg="add mod">
          <ac:chgData name="Edoardo Michele" userId="e320b409-1d87-4259-a4e8-ecf3651e2af3" providerId="ADAL" clId="{15D9C46B-B1B1-446A-A263-81222E7D75DE}" dt="2023-04-03T20:28:47.775" v="319" actId="12788"/>
          <ac:spMkLst>
            <pc:docMk/>
            <pc:sldMk cId="2784209319" sldId="366"/>
            <ac:spMk id="11" creationId="{3BC2FD83-0644-40D2-992F-AD78147ADD22}"/>
          </ac:spMkLst>
        </pc:spChg>
        <pc:spChg chg="del">
          <ac:chgData name="Edoardo Michele" userId="e320b409-1d87-4259-a4e8-ecf3651e2af3" providerId="ADAL" clId="{15D9C46B-B1B1-446A-A263-81222E7D75DE}" dt="2023-04-03T20:28:14.972" v="311" actId="478"/>
          <ac:spMkLst>
            <pc:docMk/>
            <pc:sldMk cId="2784209319" sldId="366"/>
            <ac:spMk id="152" creationId="{5A1AD216-18CA-4066-A928-58FF0B9C8D20}"/>
          </ac:spMkLst>
        </pc:spChg>
      </pc:sldChg>
      <pc:sldChg chg="addSp delSp modSp add mod">
        <pc:chgData name="Edoardo Michele" userId="e320b409-1d87-4259-a4e8-ecf3651e2af3" providerId="ADAL" clId="{15D9C46B-B1B1-446A-A263-81222E7D75DE}" dt="2023-04-03T20:36:32.780" v="344" actId="208"/>
        <pc:sldMkLst>
          <pc:docMk/>
          <pc:sldMk cId="655239520" sldId="367"/>
        </pc:sldMkLst>
        <pc:spChg chg="add mod">
          <ac:chgData name="Edoardo Michele" userId="e320b409-1d87-4259-a4e8-ecf3651e2af3" providerId="ADAL" clId="{15D9C46B-B1B1-446A-A263-81222E7D75DE}" dt="2023-04-03T20:34:44.531" v="334" actId="2711"/>
          <ac:spMkLst>
            <pc:docMk/>
            <pc:sldMk cId="655239520" sldId="367"/>
            <ac:spMk id="6" creationId="{BEC4B876-F66D-475B-8836-F23937C6CE0B}"/>
          </ac:spMkLst>
        </pc:spChg>
        <pc:spChg chg="add mod">
          <ac:chgData name="Edoardo Michele" userId="e320b409-1d87-4259-a4e8-ecf3651e2af3" providerId="ADAL" clId="{15D9C46B-B1B1-446A-A263-81222E7D75DE}" dt="2023-04-03T20:34:44.531" v="334" actId="2711"/>
          <ac:spMkLst>
            <pc:docMk/>
            <pc:sldMk cId="655239520" sldId="367"/>
            <ac:spMk id="7" creationId="{DCE764EB-7777-4A7A-BA2E-C56A40DA6803}"/>
          </ac:spMkLst>
        </pc:spChg>
        <pc:spChg chg="add mod">
          <ac:chgData name="Edoardo Michele" userId="e320b409-1d87-4259-a4e8-ecf3651e2af3" providerId="ADAL" clId="{15D9C46B-B1B1-446A-A263-81222E7D75DE}" dt="2023-04-03T20:34:44.531" v="334" actId="2711"/>
          <ac:spMkLst>
            <pc:docMk/>
            <pc:sldMk cId="655239520" sldId="367"/>
            <ac:spMk id="8" creationId="{18101701-A94E-444B-9B4E-41C6A443D843}"/>
          </ac:spMkLst>
        </pc:spChg>
        <pc:spChg chg="del">
          <ac:chgData name="Edoardo Michele" userId="e320b409-1d87-4259-a4e8-ecf3651e2af3" providerId="ADAL" clId="{15D9C46B-B1B1-446A-A263-81222E7D75DE}" dt="2023-04-03T20:33:22.321" v="321" actId="478"/>
          <ac:spMkLst>
            <pc:docMk/>
            <pc:sldMk cId="655239520" sldId="367"/>
            <ac:spMk id="11" creationId="{3BC2FD83-0644-40D2-992F-AD78147ADD22}"/>
          </ac:spMkLst>
        </pc:spChg>
        <pc:picChg chg="add mod">
          <ac:chgData name="Edoardo Michele" userId="e320b409-1d87-4259-a4e8-ecf3651e2af3" providerId="ADAL" clId="{15D9C46B-B1B1-446A-A263-81222E7D75DE}" dt="2023-04-03T20:36:32.780" v="344" actId="208"/>
          <ac:picMkLst>
            <pc:docMk/>
            <pc:sldMk cId="655239520" sldId="367"/>
            <ac:picMk id="1026" creationId="{913D0C19-DE5B-4658-96E8-39DE80B053CF}"/>
          </ac:picMkLst>
        </pc:picChg>
        <pc:picChg chg="add mod">
          <ac:chgData name="Edoardo Michele" userId="e320b409-1d87-4259-a4e8-ecf3651e2af3" providerId="ADAL" clId="{15D9C46B-B1B1-446A-A263-81222E7D75DE}" dt="2023-04-03T20:36:28.999" v="343" actId="208"/>
          <ac:picMkLst>
            <pc:docMk/>
            <pc:sldMk cId="655239520" sldId="367"/>
            <ac:picMk id="1028" creationId="{27BE036F-4C73-4708-B773-EB674B739199}"/>
          </ac:picMkLst>
        </pc:picChg>
      </pc:sldChg>
      <pc:sldChg chg="addSp delSp modSp add mod">
        <pc:chgData name="Edoardo Michele" userId="e320b409-1d87-4259-a4e8-ecf3651e2af3" providerId="ADAL" clId="{15D9C46B-B1B1-446A-A263-81222E7D75DE}" dt="2023-04-03T20:38:43.450" v="362" actId="6549"/>
        <pc:sldMkLst>
          <pc:docMk/>
          <pc:sldMk cId="1814845723" sldId="368"/>
        </pc:sldMkLst>
        <pc:spChg chg="del">
          <ac:chgData name="Edoardo Michele" userId="e320b409-1d87-4259-a4e8-ecf3651e2af3" providerId="ADAL" clId="{15D9C46B-B1B1-446A-A263-81222E7D75DE}" dt="2023-04-03T20:37:22.187" v="346" actId="478"/>
          <ac:spMkLst>
            <pc:docMk/>
            <pc:sldMk cId="1814845723" sldId="368"/>
            <ac:spMk id="6" creationId="{BEC4B876-F66D-475B-8836-F23937C6CE0B}"/>
          </ac:spMkLst>
        </pc:spChg>
        <pc:spChg chg="del">
          <ac:chgData name="Edoardo Michele" userId="e320b409-1d87-4259-a4e8-ecf3651e2af3" providerId="ADAL" clId="{15D9C46B-B1B1-446A-A263-81222E7D75DE}" dt="2023-04-03T20:37:22.187" v="346" actId="478"/>
          <ac:spMkLst>
            <pc:docMk/>
            <pc:sldMk cId="1814845723" sldId="368"/>
            <ac:spMk id="7" creationId="{DCE764EB-7777-4A7A-BA2E-C56A40DA6803}"/>
          </ac:spMkLst>
        </pc:spChg>
        <pc:spChg chg="del">
          <ac:chgData name="Edoardo Michele" userId="e320b409-1d87-4259-a4e8-ecf3651e2af3" providerId="ADAL" clId="{15D9C46B-B1B1-446A-A263-81222E7D75DE}" dt="2023-04-03T20:37:22.187" v="346" actId="478"/>
          <ac:spMkLst>
            <pc:docMk/>
            <pc:sldMk cId="1814845723" sldId="368"/>
            <ac:spMk id="8" creationId="{18101701-A94E-444B-9B4E-41C6A443D843}"/>
          </ac:spMkLst>
        </pc:spChg>
        <pc:spChg chg="add mod">
          <ac:chgData name="Edoardo Michele" userId="e320b409-1d87-4259-a4e8-ecf3651e2af3" providerId="ADAL" clId="{15D9C46B-B1B1-446A-A263-81222E7D75DE}" dt="2023-04-03T20:37:52.860" v="352" actId="12788"/>
          <ac:spMkLst>
            <pc:docMk/>
            <pc:sldMk cId="1814845723" sldId="368"/>
            <ac:spMk id="9" creationId="{8E775D3E-73C8-451A-9B8B-AE04B11EBC4F}"/>
          </ac:spMkLst>
        </pc:spChg>
        <pc:spChg chg="del">
          <ac:chgData name="Edoardo Michele" userId="e320b409-1d87-4259-a4e8-ecf3651e2af3" providerId="ADAL" clId="{15D9C46B-B1B1-446A-A263-81222E7D75DE}" dt="2023-04-03T20:37:22.187" v="346" actId="478"/>
          <ac:spMkLst>
            <pc:docMk/>
            <pc:sldMk cId="1814845723" sldId="368"/>
            <ac:spMk id="10" creationId="{A163643A-3008-43BB-841C-A921DADE1220}"/>
          </ac:spMkLst>
        </pc:spChg>
        <pc:spChg chg="add mod">
          <ac:chgData name="Edoardo Michele" userId="e320b409-1d87-4259-a4e8-ecf3651e2af3" providerId="ADAL" clId="{15D9C46B-B1B1-446A-A263-81222E7D75DE}" dt="2023-04-03T20:38:03.190" v="358" actId="20577"/>
          <ac:spMkLst>
            <pc:docMk/>
            <pc:sldMk cId="1814845723" sldId="368"/>
            <ac:spMk id="11" creationId="{ECEADE98-2835-459D-B9EC-2F3A52D26BBE}"/>
          </ac:spMkLst>
        </pc:spChg>
        <pc:spChg chg="add mod">
          <ac:chgData name="Edoardo Michele" userId="e320b409-1d87-4259-a4e8-ecf3651e2af3" providerId="ADAL" clId="{15D9C46B-B1B1-446A-A263-81222E7D75DE}" dt="2023-04-03T20:38:43.450" v="362" actId="6549"/>
          <ac:spMkLst>
            <pc:docMk/>
            <pc:sldMk cId="1814845723" sldId="368"/>
            <ac:spMk id="12" creationId="{2DC18C7D-7EA7-4A4B-B5CD-815ECFDFE512}"/>
          </ac:spMkLst>
        </pc:spChg>
        <pc:spChg chg="add mod">
          <ac:chgData name="Edoardo Michele" userId="e320b409-1d87-4259-a4e8-ecf3651e2af3" providerId="ADAL" clId="{15D9C46B-B1B1-446A-A263-81222E7D75DE}" dt="2023-04-03T20:37:57.764" v="355" actId="12788"/>
          <ac:spMkLst>
            <pc:docMk/>
            <pc:sldMk cId="1814845723" sldId="368"/>
            <ac:spMk id="13" creationId="{F737FE60-6943-42D4-8AD2-4DA58CC4DAB0}"/>
          </ac:spMkLst>
        </pc:spChg>
        <pc:picChg chg="del">
          <ac:chgData name="Edoardo Michele" userId="e320b409-1d87-4259-a4e8-ecf3651e2af3" providerId="ADAL" clId="{15D9C46B-B1B1-446A-A263-81222E7D75DE}" dt="2023-04-03T20:37:22.187" v="346" actId="478"/>
          <ac:picMkLst>
            <pc:docMk/>
            <pc:sldMk cId="1814845723" sldId="368"/>
            <ac:picMk id="1026" creationId="{913D0C19-DE5B-4658-96E8-39DE80B053CF}"/>
          </ac:picMkLst>
        </pc:picChg>
        <pc:picChg chg="del">
          <ac:chgData name="Edoardo Michele" userId="e320b409-1d87-4259-a4e8-ecf3651e2af3" providerId="ADAL" clId="{15D9C46B-B1B1-446A-A263-81222E7D75DE}" dt="2023-04-03T20:37:22.187" v="346" actId="478"/>
          <ac:picMkLst>
            <pc:docMk/>
            <pc:sldMk cId="1814845723" sldId="368"/>
            <ac:picMk id="1028" creationId="{27BE036F-4C73-4708-B773-EB674B739199}"/>
          </ac:picMkLst>
        </pc:picChg>
      </pc:sldChg>
      <pc:sldChg chg="addSp delSp modSp add mod modAnim">
        <pc:chgData name="Edoardo Michele" userId="e320b409-1d87-4259-a4e8-ecf3651e2af3" providerId="ADAL" clId="{15D9C46B-B1B1-446A-A263-81222E7D75DE}" dt="2023-04-03T20:40:54.522" v="370" actId="2711"/>
        <pc:sldMkLst>
          <pc:docMk/>
          <pc:sldMk cId="4204435441" sldId="369"/>
        </pc:sldMkLst>
        <pc:spChg chg="add mod">
          <ac:chgData name="Edoardo Michele" userId="e320b409-1d87-4259-a4e8-ecf3651e2af3" providerId="ADAL" clId="{15D9C46B-B1B1-446A-A263-81222E7D75DE}" dt="2023-04-03T20:40:54.522" v="370" actId="2711"/>
          <ac:spMkLst>
            <pc:docMk/>
            <pc:sldMk cId="4204435441" sldId="369"/>
            <ac:spMk id="7" creationId="{8DE98453-CBF5-4485-BCBD-01D9ADB6AE06}"/>
          </ac:spMkLst>
        </pc:spChg>
        <pc:spChg chg="add mod">
          <ac:chgData name="Edoardo Michele" userId="e320b409-1d87-4259-a4e8-ecf3651e2af3" providerId="ADAL" clId="{15D9C46B-B1B1-446A-A263-81222E7D75DE}" dt="2023-04-03T20:40:54.522" v="370" actId="2711"/>
          <ac:spMkLst>
            <pc:docMk/>
            <pc:sldMk cId="4204435441" sldId="369"/>
            <ac:spMk id="8" creationId="{BD5936B5-EBEE-4452-948E-F0CC94186C3D}"/>
          </ac:spMkLst>
        </pc:spChg>
        <pc:spChg chg="del">
          <ac:chgData name="Edoardo Michele" userId="e320b409-1d87-4259-a4e8-ecf3651e2af3" providerId="ADAL" clId="{15D9C46B-B1B1-446A-A263-81222E7D75DE}" dt="2023-04-03T20:39:55.171" v="364" actId="478"/>
          <ac:spMkLst>
            <pc:docMk/>
            <pc:sldMk cId="4204435441" sldId="369"/>
            <ac:spMk id="9" creationId="{8E775D3E-73C8-451A-9B8B-AE04B11EBC4F}"/>
          </ac:spMkLst>
        </pc:spChg>
        <pc:spChg chg="del">
          <ac:chgData name="Edoardo Michele" userId="e320b409-1d87-4259-a4e8-ecf3651e2af3" providerId="ADAL" clId="{15D9C46B-B1B1-446A-A263-81222E7D75DE}" dt="2023-04-03T20:39:55.171" v="364" actId="478"/>
          <ac:spMkLst>
            <pc:docMk/>
            <pc:sldMk cId="4204435441" sldId="369"/>
            <ac:spMk id="11" creationId="{ECEADE98-2835-459D-B9EC-2F3A52D26BBE}"/>
          </ac:spMkLst>
        </pc:spChg>
        <pc:spChg chg="del">
          <ac:chgData name="Edoardo Michele" userId="e320b409-1d87-4259-a4e8-ecf3651e2af3" providerId="ADAL" clId="{15D9C46B-B1B1-446A-A263-81222E7D75DE}" dt="2023-04-03T20:39:55.171" v="364" actId="478"/>
          <ac:spMkLst>
            <pc:docMk/>
            <pc:sldMk cId="4204435441" sldId="369"/>
            <ac:spMk id="12" creationId="{2DC18C7D-7EA7-4A4B-B5CD-815ECFDFE512}"/>
          </ac:spMkLst>
        </pc:spChg>
        <pc:spChg chg="del">
          <ac:chgData name="Edoardo Michele" userId="e320b409-1d87-4259-a4e8-ecf3651e2af3" providerId="ADAL" clId="{15D9C46B-B1B1-446A-A263-81222E7D75DE}" dt="2023-04-03T20:39:55.171" v="364" actId="478"/>
          <ac:spMkLst>
            <pc:docMk/>
            <pc:sldMk cId="4204435441" sldId="369"/>
            <ac:spMk id="13" creationId="{F737FE60-6943-42D4-8AD2-4DA58CC4DAB0}"/>
          </ac:spMkLst>
        </pc:spChg>
      </pc:sldChg>
      <pc:sldChg chg="addSp delSp modSp add mod delAnim modAnim">
        <pc:chgData name="Edoardo Michele" userId="e320b409-1d87-4259-a4e8-ecf3651e2af3" providerId="ADAL" clId="{15D9C46B-B1B1-446A-A263-81222E7D75DE}" dt="2023-04-03T20:43:58.923" v="379" actId="207"/>
        <pc:sldMkLst>
          <pc:docMk/>
          <pc:sldMk cId="2669330566" sldId="370"/>
        </pc:sldMkLst>
        <pc:spChg chg="add mod">
          <ac:chgData name="Edoardo Michele" userId="e320b409-1d87-4259-a4e8-ecf3651e2af3" providerId="ADAL" clId="{15D9C46B-B1B1-446A-A263-81222E7D75DE}" dt="2023-04-03T20:43:58.923" v="379" actId="207"/>
          <ac:spMkLst>
            <pc:docMk/>
            <pc:sldMk cId="2669330566" sldId="370"/>
            <ac:spMk id="5" creationId="{B7EBFCFC-74DD-4053-A836-2266028D8396}"/>
          </ac:spMkLst>
        </pc:spChg>
        <pc:spChg chg="add mod">
          <ac:chgData name="Edoardo Michele" userId="e320b409-1d87-4259-a4e8-ecf3651e2af3" providerId="ADAL" clId="{15D9C46B-B1B1-446A-A263-81222E7D75DE}" dt="2023-04-03T20:43:39.758" v="376" actId="12788"/>
          <ac:spMkLst>
            <pc:docMk/>
            <pc:sldMk cId="2669330566" sldId="370"/>
            <ac:spMk id="6" creationId="{EF856B35-3155-4CFC-8E0F-19C838B325B7}"/>
          </ac:spMkLst>
        </pc:spChg>
        <pc:spChg chg="del">
          <ac:chgData name="Edoardo Michele" userId="e320b409-1d87-4259-a4e8-ecf3651e2af3" providerId="ADAL" clId="{15D9C46B-B1B1-446A-A263-81222E7D75DE}" dt="2023-04-03T20:42:47.098" v="372" actId="478"/>
          <ac:spMkLst>
            <pc:docMk/>
            <pc:sldMk cId="2669330566" sldId="370"/>
            <ac:spMk id="7" creationId="{8DE98453-CBF5-4485-BCBD-01D9ADB6AE06}"/>
          </ac:spMkLst>
        </pc:spChg>
        <pc:spChg chg="del">
          <ac:chgData name="Edoardo Michele" userId="e320b409-1d87-4259-a4e8-ecf3651e2af3" providerId="ADAL" clId="{15D9C46B-B1B1-446A-A263-81222E7D75DE}" dt="2023-04-03T20:42:47.098" v="372" actId="478"/>
          <ac:spMkLst>
            <pc:docMk/>
            <pc:sldMk cId="2669330566" sldId="370"/>
            <ac:spMk id="8" creationId="{BD5936B5-EBEE-4452-948E-F0CC94186C3D}"/>
          </ac:spMkLst>
        </pc:spChg>
        <pc:spChg chg="add mod">
          <ac:chgData name="Edoardo Michele" userId="e320b409-1d87-4259-a4e8-ecf3651e2af3" providerId="ADAL" clId="{15D9C46B-B1B1-446A-A263-81222E7D75DE}" dt="2023-04-03T20:43:40.998" v="377" actId="12788"/>
          <ac:spMkLst>
            <pc:docMk/>
            <pc:sldMk cId="2669330566" sldId="370"/>
            <ac:spMk id="9" creationId="{A135FB19-745E-4501-9FA9-D769315C0642}"/>
          </ac:spMkLst>
        </pc:spChg>
      </pc:sldChg>
      <pc:sldChg chg="addSp delSp modSp add mod delAnim modAnim">
        <pc:chgData name="Edoardo Michele" userId="e320b409-1d87-4259-a4e8-ecf3651e2af3" providerId="ADAL" clId="{15D9C46B-B1B1-446A-A263-81222E7D75DE}" dt="2023-04-03T20:45:58.848" v="390" actId="207"/>
        <pc:sldMkLst>
          <pc:docMk/>
          <pc:sldMk cId="1843947" sldId="371"/>
        </pc:sldMkLst>
        <pc:spChg chg="del mod">
          <ac:chgData name="Edoardo Michele" userId="e320b409-1d87-4259-a4e8-ecf3651e2af3" providerId="ADAL" clId="{15D9C46B-B1B1-446A-A263-81222E7D75DE}" dt="2023-04-03T20:45:16.423" v="383" actId="478"/>
          <ac:spMkLst>
            <pc:docMk/>
            <pc:sldMk cId="1843947" sldId="371"/>
            <ac:spMk id="5" creationId="{B7EBFCFC-74DD-4053-A836-2266028D8396}"/>
          </ac:spMkLst>
        </pc:spChg>
        <pc:spChg chg="del mod">
          <ac:chgData name="Edoardo Michele" userId="e320b409-1d87-4259-a4e8-ecf3651e2af3" providerId="ADAL" clId="{15D9C46B-B1B1-446A-A263-81222E7D75DE}" dt="2023-04-03T20:45:16.423" v="383" actId="478"/>
          <ac:spMkLst>
            <pc:docMk/>
            <pc:sldMk cId="1843947" sldId="371"/>
            <ac:spMk id="6" creationId="{EF856B35-3155-4CFC-8E0F-19C838B325B7}"/>
          </ac:spMkLst>
        </pc:spChg>
        <pc:spChg chg="add mod">
          <ac:chgData name="Edoardo Michele" userId="e320b409-1d87-4259-a4e8-ecf3651e2af3" providerId="ADAL" clId="{15D9C46B-B1B1-446A-A263-81222E7D75DE}" dt="2023-04-03T20:45:58.848" v="390" actId="207"/>
          <ac:spMkLst>
            <pc:docMk/>
            <pc:sldMk cId="1843947" sldId="371"/>
            <ac:spMk id="7" creationId="{C56510FB-7510-423A-9FC6-1EE95D2AD162}"/>
          </ac:spMkLst>
        </pc:spChg>
        <pc:spChg chg="add mod">
          <ac:chgData name="Edoardo Michele" userId="e320b409-1d87-4259-a4e8-ecf3651e2af3" providerId="ADAL" clId="{15D9C46B-B1B1-446A-A263-81222E7D75DE}" dt="2023-04-03T20:45:35.404" v="387" actId="12788"/>
          <ac:spMkLst>
            <pc:docMk/>
            <pc:sldMk cId="1843947" sldId="371"/>
            <ac:spMk id="8" creationId="{4314435A-560A-4FCC-BA88-1027D64914C9}"/>
          </ac:spMkLst>
        </pc:spChg>
        <pc:spChg chg="del mod">
          <ac:chgData name="Edoardo Michele" userId="e320b409-1d87-4259-a4e8-ecf3651e2af3" providerId="ADAL" clId="{15D9C46B-B1B1-446A-A263-81222E7D75DE}" dt="2023-04-03T20:45:16.423" v="383" actId="478"/>
          <ac:spMkLst>
            <pc:docMk/>
            <pc:sldMk cId="1843947" sldId="371"/>
            <ac:spMk id="9" creationId="{A135FB19-745E-4501-9FA9-D769315C0642}"/>
          </ac:spMkLst>
        </pc:spChg>
        <pc:spChg chg="add mod">
          <ac:chgData name="Edoardo Michele" userId="e320b409-1d87-4259-a4e8-ecf3651e2af3" providerId="ADAL" clId="{15D9C46B-B1B1-446A-A263-81222E7D75DE}" dt="2023-04-03T20:45:36.361" v="388" actId="12788"/>
          <ac:spMkLst>
            <pc:docMk/>
            <pc:sldMk cId="1843947" sldId="371"/>
            <ac:spMk id="10" creationId="{CA197DC7-8B07-4F24-BA92-72AF25AAB657}"/>
          </ac:spMkLst>
        </pc:spChg>
      </pc:sldChg>
    </pc:docChg>
  </pc:docChgLst>
  <pc:docChgLst>
    <pc:chgData name="Edoardo Michele" userId="e320b409-1d87-4259-a4e8-ecf3651e2af3" providerId="ADAL" clId="{F6A54775-FE2F-447D-84E8-5E3A8BB2CA94}"/>
    <pc:docChg chg="undo custSel addSld delSld modSld sldOrd">
      <pc:chgData name="Edoardo Michele" userId="e320b409-1d87-4259-a4e8-ecf3651e2af3" providerId="ADAL" clId="{F6A54775-FE2F-447D-84E8-5E3A8BB2CA94}" dt="2023-03-09T22:01:26.937" v="1969"/>
      <pc:docMkLst>
        <pc:docMk/>
      </pc:docMkLst>
      <pc:sldChg chg="modSp mod">
        <pc:chgData name="Edoardo Michele" userId="e320b409-1d87-4259-a4e8-ecf3651e2af3" providerId="ADAL" clId="{F6A54775-FE2F-447D-84E8-5E3A8BB2CA94}" dt="2023-03-09T21:50:05.689" v="1932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F6A54775-FE2F-447D-84E8-5E3A8BB2CA94}" dt="2023-03-09T21:50:05.689" v="1932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4061152233" sldId="282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366191928" sldId="296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549812325" sldId="297"/>
        </pc:sldMkLst>
      </pc:sldChg>
      <pc:sldChg chg="addSp delSp modSp mod modAnim">
        <pc:chgData name="Edoardo Michele" userId="e320b409-1d87-4259-a4e8-ecf3651e2af3" providerId="ADAL" clId="{F6A54775-FE2F-447D-84E8-5E3A8BB2CA94}" dt="2023-03-06T14:26:34.090" v="84" actId="5793"/>
        <pc:sldMkLst>
          <pc:docMk/>
          <pc:sldMk cId="1529048684" sldId="314"/>
        </pc:sldMkLst>
        <pc:spChg chg="mod">
          <ac:chgData name="Edoardo Michele" userId="e320b409-1d87-4259-a4e8-ecf3651e2af3" providerId="ADAL" clId="{F6A54775-FE2F-447D-84E8-5E3A8BB2CA94}" dt="2023-03-06T14:24:28.814" v="70" actId="20577"/>
          <ac:spMkLst>
            <pc:docMk/>
            <pc:sldMk cId="1529048684" sldId="314"/>
            <ac:spMk id="2" creationId="{67D46264-72F6-4B93-AA6E-091F96B897D6}"/>
          </ac:spMkLst>
        </pc:spChg>
        <pc:spChg chg="del">
          <ac:chgData name="Edoardo Michele" userId="e320b409-1d87-4259-a4e8-ecf3651e2af3" providerId="ADAL" clId="{F6A54775-FE2F-447D-84E8-5E3A8BB2CA94}" dt="2023-03-06T14:24:49.287" v="72" actId="478"/>
          <ac:spMkLst>
            <pc:docMk/>
            <pc:sldMk cId="1529048684" sldId="314"/>
            <ac:spMk id="7" creationId="{143C850D-FE0E-4E61-97A7-E05CB41124A3}"/>
          </ac:spMkLst>
        </pc:spChg>
        <pc:spChg chg="del">
          <ac:chgData name="Edoardo Michele" userId="e320b409-1d87-4259-a4e8-ecf3651e2af3" providerId="ADAL" clId="{F6A54775-FE2F-447D-84E8-5E3A8BB2CA94}" dt="2023-03-06T14:24:32.307" v="71" actId="478"/>
          <ac:spMkLst>
            <pc:docMk/>
            <pc:sldMk cId="1529048684" sldId="314"/>
            <ac:spMk id="8" creationId="{A5B42037-DE81-4B9B-AA6B-66E520E27948}"/>
          </ac:spMkLst>
        </pc:spChg>
        <pc:spChg chg="del">
          <ac:chgData name="Edoardo Michele" userId="e320b409-1d87-4259-a4e8-ecf3651e2af3" providerId="ADAL" clId="{F6A54775-FE2F-447D-84E8-5E3A8BB2CA94}" dt="2023-03-06T14:24:32.307" v="71" actId="478"/>
          <ac:spMkLst>
            <pc:docMk/>
            <pc:sldMk cId="1529048684" sldId="314"/>
            <ac:spMk id="12" creationId="{B44D47C0-89D4-426E-BFF0-8DD88634609F}"/>
          </ac:spMkLst>
        </pc:spChg>
        <pc:spChg chg="del">
          <ac:chgData name="Edoardo Michele" userId="e320b409-1d87-4259-a4e8-ecf3651e2af3" providerId="ADAL" clId="{F6A54775-FE2F-447D-84E8-5E3A8BB2CA94}" dt="2023-03-06T14:24:49.287" v="72" actId="478"/>
          <ac:spMkLst>
            <pc:docMk/>
            <pc:sldMk cId="1529048684" sldId="314"/>
            <ac:spMk id="13" creationId="{3CEB3CD8-D4AE-4D2C-A4C9-BEB6A4A56B5C}"/>
          </ac:spMkLst>
        </pc:spChg>
        <pc:spChg chg="add mod">
          <ac:chgData name="Edoardo Michele" userId="e320b409-1d87-4259-a4e8-ecf3651e2af3" providerId="ADAL" clId="{F6A54775-FE2F-447D-84E8-5E3A8BB2CA94}" dt="2023-03-06T14:26:34.090" v="84" actId="5793"/>
          <ac:spMkLst>
            <pc:docMk/>
            <pc:sldMk cId="1529048684" sldId="314"/>
            <ac:spMk id="17" creationId="{82F92372-5CD6-4617-B6D9-28810FC980E8}"/>
          </ac:spMkLst>
        </pc:spChg>
        <pc:spChg chg="add mod">
          <ac:chgData name="Edoardo Michele" userId="e320b409-1d87-4259-a4e8-ecf3651e2af3" providerId="ADAL" clId="{F6A54775-FE2F-447D-84E8-5E3A8BB2CA94}" dt="2023-03-06T14:25:49.185" v="79" actId="207"/>
          <ac:spMkLst>
            <pc:docMk/>
            <pc:sldMk cId="1529048684" sldId="314"/>
            <ac:spMk id="19" creationId="{8F73675B-F768-4900-9001-F08CB322A8F4}"/>
          </ac:spMkLst>
        </pc:spChg>
        <pc:spChg chg="del">
          <ac:chgData name="Edoardo Michele" userId="e320b409-1d87-4259-a4e8-ecf3651e2af3" providerId="ADAL" clId="{F6A54775-FE2F-447D-84E8-5E3A8BB2CA94}" dt="2023-03-06T14:24:49.287" v="72" actId="478"/>
          <ac:spMkLst>
            <pc:docMk/>
            <pc:sldMk cId="1529048684" sldId="314"/>
            <ac:spMk id="26" creationId="{FE766879-7B28-4490-BD21-59EB16DFEC00}"/>
          </ac:spMkLst>
        </pc:spChg>
        <pc:spChg chg="del">
          <ac:chgData name="Edoardo Michele" userId="e320b409-1d87-4259-a4e8-ecf3651e2af3" providerId="ADAL" clId="{F6A54775-FE2F-447D-84E8-5E3A8BB2CA94}" dt="2023-03-06T14:24:49.287" v="72" actId="478"/>
          <ac:spMkLst>
            <pc:docMk/>
            <pc:sldMk cId="1529048684" sldId="314"/>
            <ac:spMk id="30" creationId="{64D089E9-51FD-4AF9-ACB4-E4762660CE62}"/>
          </ac:spMkLst>
        </pc:spChg>
        <pc:spChg chg="del">
          <ac:chgData name="Edoardo Michele" userId="e320b409-1d87-4259-a4e8-ecf3651e2af3" providerId="ADAL" clId="{F6A54775-FE2F-447D-84E8-5E3A8BB2CA94}" dt="2023-03-06T14:24:49.287" v="72" actId="478"/>
          <ac:spMkLst>
            <pc:docMk/>
            <pc:sldMk cId="1529048684" sldId="314"/>
            <ac:spMk id="31" creationId="{DD5F3DC0-2840-46C3-92E6-2294C72FFC14}"/>
          </ac:spMkLst>
        </pc:spChg>
        <pc:grpChg chg="del">
          <ac:chgData name="Edoardo Michele" userId="e320b409-1d87-4259-a4e8-ecf3651e2af3" providerId="ADAL" clId="{F6A54775-FE2F-447D-84E8-5E3A8BB2CA94}" dt="2023-03-06T14:24:32.307" v="71" actId="478"/>
          <ac:grpSpMkLst>
            <pc:docMk/>
            <pc:sldMk cId="1529048684" sldId="314"/>
            <ac:grpSpMk id="14" creationId="{F0B45ECE-CD10-4AF4-B485-9380E272F389}"/>
          </ac:grpSpMkLst>
        </pc:grpChg>
        <pc:grpChg chg="del">
          <ac:chgData name="Edoardo Michele" userId="e320b409-1d87-4259-a4e8-ecf3651e2af3" providerId="ADAL" clId="{F6A54775-FE2F-447D-84E8-5E3A8BB2CA94}" dt="2023-03-06T14:24:32.307" v="71" actId="478"/>
          <ac:grpSpMkLst>
            <pc:docMk/>
            <pc:sldMk cId="1529048684" sldId="314"/>
            <ac:grpSpMk id="27" creationId="{4188915C-F2B8-4CBB-8D45-012EBBAA305A}"/>
          </ac:grpSpMkLst>
        </pc:grpChg>
        <pc:picChg chg="add mod">
          <ac:chgData name="Edoardo Michele" userId="e320b409-1d87-4259-a4e8-ecf3651e2af3" providerId="ADAL" clId="{F6A54775-FE2F-447D-84E8-5E3A8BB2CA94}" dt="2023-03-06T14:25:12.364" v="78" actId="1076"/>
          <ac:picMkLst>
            <pc:docMk/>
            <pc:sldMk cId="1529048684" sldId="314"/>
            <ac:picMk id="18" creationId="{659A470C-492D-418F-B0DA-F10F03FB36C1}"/>
          </ac:picMkLst>
        </pc:picChg>
      </pc:sldChg>
      <pc:sldChg chg="addSp delSp modSp add mod delAnim modAnim">
        <pc:chgData name="Edoardo Michele" userId="e320b409-1d87-4259-a4e8-ecf3651e2af3" providerId="ADAL" clId="{F6A54775-FE2F-447D-84E8-5E3A8BB2CA94}" dt="2023-03-06T14:29:26.491" v="104" actId="207"/>
        <pc:sldMkLst>
          <pc:docMk/>
          <pc:sldMk cId="587870357" sldId="315"/>
        </pc:sldMkLst>
        <pc:spChg chg="mod">
          <ac:chgData name="Edoardo Michele" userId="e320b409-1d87-4259-a4e8-ecf3651e2af3" providerId="ADAL" clId="{F6A54775-FE2F-447D-84E8-5E3A8BB2CA94}" dt="2023-03-06T14:28:27.787" v="101" actId="20577"/>
          <ac:spMkLst>
            <pc:docMk/>
            <pc:sldMk cId="587870357" sldId="315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F6A54775-FE2F-447D-84E8-5E3A8BB2CA94}" dt="2023-03-06T14:26:25.467" v="82" actId="478"/>
          <ac:spMkLst>
            <pc:docMk/>
            <pc:sldMk cId="587870357" sldId="315"/>
            <ac:spMk id="4" creationId="{3ED9A1DC-FB1C-4531-BF37-C68D63FE9600}"/>
          </ac:spMkLst>
        </pc:spChg>
        <pc:spChg chg="add mod">
          <ac:chgData name="Edoardo Michele" userId="e320b409-1d87-4259-a4e8-ecf3651e2af3" providerId="ADAL" clId="{F6A54775-FE2F-447D-84E8-5E3A8BB2CA94}" dt="2023-03-06T14:28:31.424" v="102" actId="5793"/>
          <ac:spMkLst>
            <pc:docMk/>
            <pc:sldMk cId="587870357" sldId="315"/>
            <ac:spMk id="8" creationId="{B3EEA5D3-D4C2-4AA4-875A-218C3B165CEA}"/>
          </ac:spMkLst>
        </pc:spChg>
        <pc:spChg chg="add mod">
          <ac:chgData name="Edoardo Michele" userId="e320b409-1d87-4259-a4e8-ecf3651e2af3" providerId="ADAL" clId="{F6A54775-FE2F-447D-84E8-5E3A8BB2CA94}" dt="2023-03-06T14:29:26.491" v="104" actId="207"/>
          <ac:spMkLst>
            <pc:docMk/>
            <pc:sldMk cId="587870357" sldId="315"/>
            <ac:spMk id="9" creationId="{302AF6CB-E563-47A0-8CCF-30290F8CCE04}"/>
          </ac:spMkLst>
        </pc:spChg>
        <pc:spChg chg="del">
          <ac:chgData name="Edoardo Michele" userId="e320b409-1d87-4259-a4e8-ecf3651e2af3" providerId="ADAL" clId="{F6A54775-FE2F-447D-84E8-5E3A8BB2CA94}" dt="2023-03-06T14:26:21.782" v="81" actId="478"/>
          <ac:spMkLst>
            <pc:docMk/>
            <pc:sldMk cId="587870357" sldId="315"/>
            <ac:spMk id="17" creationId="{82F92372-5CD6-4617-B6D9-28810FC980E8}"/>
          </ac:spMkLst>
        </pc:spChg>
        <pc:spChg chg="del">
          <ac:chgData name="Edoardo Michele" userId="e320b409-1d87-4259-a4e8-ecf3651e2af3" providerId="ADAL" clId="{F6A54775-FE2F-447D-84E8-5E3A8BB2CA94}" dt="2023-03-06T14:26:21.782" v="81" actId="478"/>
          <ac:spMkLst>
            <pc:docMk/>
            <pc:sldMk cId="587870357" sldId="315"/>
            <ac:spMk id="19" creationId="{8F73675B-F768-4900-9001-F08CB322A8F4}"/>
          </ac:spMkLst>
        </pc:sp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720502920" sldId="315"/>
        </pc:sldMkLst>
      </pc:sldChg>
      <pc:sldChg chg="addSp delSp modSp add mod delAnim">
        <pc:chgData name="Edoardo Michele" userId="e320b409-1d87-4259-a4e8-ecf3651e2af3" providerId="ADAL" clId="{F6A54775-FE2F-447D-84E8-5E3A8BB2CA94}" dt="2023-03-08T22:48:04.648" v="1906" actId="2711"/>
        <pc:sldMkLst>
          <pc:docMk/>
          <pc:sldMk cId="16567620" sldId="316"/>
        </pc:sldMkLst>
        <pc:spChg chg="mod">
          <ac:chgData name="Edoardo Michele" userId="e320b409-1d87-4259-a4e8-ecf3651e2af3" providerId="ADAL" clId="{F6A54775-FE2F-447D-84E8-5E3A8BB2CA94}" dt="2023-03-06T15:08:54.450" v="197" actId="20577"/>
          <ac:spMkLst>
            <pc:docMk/>
            <pc:sldMk cId="16567620" sldId="316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F6A54775-FE2F-447D-84E8-5E3A8BB2CA94}" dt="2023-03-06T15:07:20.537" v="107" actId="478"/>
          <ac:spMkLst>
            <pc:docMk/>
            <pc:sldMk cId="16567620" sldId="316"/>
            <ac:spMk id="4" creationId="{E41B3AE1-B5D0-4AE3-AA61-DC0EE29CF9FA}"/>
          </ac:spMkLst>
        </pc:spChg>
        <pc:spChg chg="del">
          <ac:chgData name="Edoardo Michele" userId="e320b409-1d87-4259-a4e8-ecf3651e2af3" providerId="ADAL" clId="{F6A54775-FE2F-447D-84E8-5E3A8BB2CA94}" dt="2023-03-06T15:07:16.772" v="106" actId="478"/>
          <ac:spMkLst>
            <pc:docMk/>
            <pc:sldMk cId="16567620" sldId="316"/>
            <ac:spMk id="8" creationId="{B3EEA5D3-D4C2-4AA4-875A-218C3B165CEA}"/>
          </ac:spMkLst>
        </pc:spChg>
        <pc:spChg chg="del">
          <ac:chgData name="Edoardo Michele" userId="e320b409-1d87-4259-a4e8-ecf3651e2af3" providerId="ADAL" clId="{F6A54775-FE2F-447D-84E8-5E3A8BB2CA94}" dt="2023-03-06T15:07:16.772" v="106" actId="478"/>
          <ac:spMkLst>
            <pc:docMk/>
            <pc:sldMk cId="16567620" sldId="316"/>
            <ac:spMk id="9" creationId="{302AF6CB-E563-47A0-8CCF-30290F8CCE04}"/>
          </ac:spMkLst>
        </pc:spChg>
        <pc:spChg chg="add mod">
          <ac:chgData name="Edoardo Michele" userId="e320b409-1d87-4259-a4e8-ecf3651e2af3" providerId="ADAL" clId="{F6A54775-FE2F-447D-84E8-5E3A8BB2CA94}" dt="2023-03-08T22:48:04.648" v="1906" actId="2711"/>
          <ac:spMkLst>
            <pc:docMk/>
            <pc:sldMk cId="16567620" sldId="316"/>
            <ac:spMk id="10" creationId="{5F6F35E9-C037-4541-B147-6AEC2039429C}"/>
          </ac:spMkLst>
        </pc:spChg>
        <pc:picChg chg="add mod">
          <ac:chgData name="Edoardo Michele" userId="e320b409-1d87-4259-a4e8-ecf3651e2af3" providerId="ADAL" clId="{F6A54775-FE2F-447D-84E8-5E3A8BB2CA94}" dt="2023-03-06T15:07:48.641" v="112" actId="1076"/>
          <ac:picMkLst>
            <pc:docMk/>
            <pc:sldMk cId="16567620" sldId="316"/>
            <ac:picMk id="11" creationId="{6BE7C11D-38EF-411C-BD73-A8F143A30F96}"/>
          </ac:picMkLst>
        </pc:picChg>
        <pc:picChg chg="del">
          <ac:chgData name="Edoardo Michele" userId="e320b409-1d87-4259-a4e8-ecf3651e2af3" providerId="ADAL" clId="{F6A54775-FE2F-447D-84E8-5E3A8BB2CA94}" dt="2023-03-06T15:07:16.772" v="106" actId="478"/>
          <ac:picMkLst>
            <pc:docMk/>
            <pc:sldMk cId="16567620" sldId="316"/>
            <ac:picMk id="18" creationId="{659A470C-492D-418F-B0DA-F10F03FB36C1}"/>
          </ac:picMkLst>
        </pc:pic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966205665" sldId="316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385202302" sldId="317"/>
        </pc:sldMkLst>
      </pc:sldChg>
      <pc:sldChg chg="addSp delSp modSp add mod">
        <pc:chgData name="Edoardo Michele" userId="e320b409-1d87-4259-a4e8-ecf3651e2af3" providerId="ADAL" clId="{F6A54775-FE2F-447D-84E8-5E3A8BB2CA94}" dt="2023-03-06T15:10:48.815" v="261" actId="20577"/>
        <pc:sldMkLst>
          <pc:docMk/>
          <pc:sldMk cId="3296011106" sldId="317"/>
        </pc:sldMkLst>
        <pc:spChg chg="mod">
          <ac:chgData name="Edoardo Michele" userId="e320b409-1d87-4259-a4e8-ecf3651e2af3" providerId="ADAL" clId="{F6A54775-FE2F-447D-84E8-5E3A8BB2CA94}" dt="2023-03-06T15:10:48.815" v="261" actId="20577"/>
          <ac:spMkLst>
            <pc:docMk/>
            <pc:sldMk cId="3296011106" sldId="317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F6A54775-FE2F-447D-84E8-5E3A8BB2CA94}" dt="2023-03-06T15:10:21.374" v="200" actId="478"/>
          <ac:spMkLst>
            <pc:docMk/>
            <pc:sldMk cId="3296011106" sldId="317"/>
            <ac:spMk id="4" creationId="{667F4350-B18E-4EAB-B0D2-53CC8FD0B1F3}"/>
          </ac:spMkLst>
        </pc:spChg>
        <pc:spChg chg="del">
          <ac:chgData name="Edoardo Michele" userId="e320b409-1d87-4259-a4e8-ecf3651e2af3" providerId="ADAL" clId="{F6A54775-FE2F-447D-84E8-5E3A8BB2CA94}" dt="2023-03-06T15:10:18.448" v="199" actId="478"/>
          <ac:spMkLst>
            <pc:docMk/>
            <pc:sldMk cId="3296011106" sldId="317"/>
            <ac:spMk id="10" creationId="{5F6F35E9-C037-4541-B147-6AEC2039429C}"/>
          </ac:spMkLst>
        </pc:spChg>
        <pc:picChg chg="del">
          <ac:chgData name="Edoardo Michele" userId="e320b409-1d87-4259-a4e8-ecf3651e2af3" providerId="ADAL" clId="{F6A54775-FE2F-447D-84E8-5E3A8BB2CA94}" dt="2023-03-06T15:10:18.448" v="199" actId="478"/>
          <ac:picMkLst>
            <pc:docMk/>
            <pc:sldMk cId="3296011106" sldId="317"/>
            <ac:picMk id="11" creationId="{6BE7C11D-38EF-411C-BD73-A8F143A30F96}"/>
          </ac:picMkLst>
        </pc:pic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073637161" sldId="318"/>
        </pc:sldMkLst>
      </pc:sldChg>
      <pc:sldChg chg="addSp delSp modSp add mod modAnim">
        <pc:chgData name="Edoardo Michele" userId="e320b409-1d87-4259-a4e8-ecf3651e2af3" providerId="ADAL" clId="{F6A54775-FE2F-447D-84E8-5E3A8BB2CA94}" dt="2023-03-06T15:20:16.915" v="396" actId="255"/>
        <pc:sldMkLst>
          <pc:docMk/>
          <pc:sldMk cId="2224934003" sldId="318"/>
        </pc:sldMkLst>
        <pc:spChg chg="mod">
          <ac:chgData name="Edoardo Michele" userId="e320b409-1d87-4259-a4e8-ecf3651e2af3" providerId="ADAL" clId="{F6A54775-FE2F-447D-84E8-5E3A8BB2CA94}" dt="2023-03-06T15:11:48.560" v="294" actId="20577"/>
          <ac:spMkLst>
            <pc:docMk/>
            <pc:sldMk cId="2224934003" sldId="318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F6A54775-FE2F-447D-84E8-5E3A8BB2CA94}" dt="2023-03-06T15:11:56.170" v="297" actId="478"/>
          <ac:spMkLst>
            <pc:docMk/>
            <pc:sldMk cId="2224934003" sldId="318"/>
            <ac:spMk id="4" creationId="{9FC73A71-B8F5-4B60-B624-B91DDAD4B6C7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8" creationId="{79D43147-ABE0-4DAF-BDFD-F4950A3BA19B}"/>
          </ac:spMkLst>
        </pc:spChg>
        <pc:spChg chg="add del mod">
          <ac:chgData name="Edoardo Michele" userId="e320b409-1d87-4259-a4e8-ecf3651e2af3" providerId="ADAL" clId="{F6A54775-FE2F-447D-84E8-5E3A8BB2CA94}" dt="2023-03-06T15:20:16.915" v="396" actId="255"/>
          <ac:spMkLst>
            <pc:docMk/>
            <pc:sldMk cId="2224934003" sldId="318"/>
            <ac:spMk id="9" creationId="{FDC872F1-EE69-4A5D-BC27-05EB24A4940D}"/>
          </ac:spMkLst>
        </pc:spChg>
        <pc:spChg chg="del">
          <ac:chgData name="Edoardo Michele" userId="e320b409-1d87-4259-a4e8-ecf3651e2af3" providerId="ADAL" clId="{F6A54775-FE2F-447D-84E8-5E3A8BB2CA94}" dt="2023-03-06T15:11:54.129" v="296" actId="478"/>
          <ac:spMkLst>
            <pc:docMk/>
            <pc:sldMk cId="2224934003" sldId="318"/>
            <ac:spMk id="10" creationId="{5F6F35E9-C037-4541-B147-6AEC2039429C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1" creationId="{8340EC54-E5CE-41D3-8A70-8EB35977F249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2" creationId="{72EA72E9-087A-4A5A-811A-873145E4C67C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3" creationId="{D947CB6C-B8DA-4A20-8E03-4936E7D2E4EE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4" creationId="{6252B2AF-B6F7-4C29-A370-4CFCB6F5EC84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5" creationId="{A930E5C7-1C89-4B61-9026-E08F324EEFD3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6" creationId="{BE26036E-C606-48F6-BA53-7E272B15018A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7" creationId="{B67FE983-6C76-4C7D-AB09-A51CDF7AC0AE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9" creationId="{7C934BD3-FA4B-4031-B856-C2147651F4E6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0" creationId="{524485DD-5E25-4E80-A181-2F1884405B69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1" creationId="{097F3795-A7CD-4727-B40C-E9FC7A2E7E84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2" creationId="{7E60576F-0ADC-4582-9753-7006C733AB14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3" creationId="{45CDE4ED-6392-44B1-B766-5734384EA0EC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4" creationId="{6FC09E49-749F-4113-86CE-F84FBC4765B4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5" creationId="{C6829F59-4FA6-4A89-AC46-0AC15E4B734E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6" creationId="{D209C46A-9377-4E5B-B74F-F3E801E4074A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8" creationId="{E6DE5E85-E885-4552-9E14-9D896FB37199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9" creationId="{7C063489-999B-4C49-A99B-52FC047C4D78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0" creationId="{AC6CA33C-0C61-46F4-B54F-EBD91D88A32D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1" creationId="{ECDCC2A0-FEFC-4F32-B157-EF8E169E88BB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2" creationId="{BCEF5691-7AF8-4A62-A60C-4AE30F93677A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3" creationId="{8AB31332-CCF5-40F6-92C4-08CC8BA2139A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4" creationId="{140B3CD1-A8C9-4E9E-AB58-61353C624C74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5" creationId="{A2972A21-86A1-43FF-90B2-741153C49D99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7" creationId="{FE03765A-0853-4CF2-86D9-5821D870883D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8" creationId="{2CE645B3-C475-4CEF-A19D-2FBD65C81B33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9" creationId="{DB7AA294-9626-43B8-BB16-F130D07B121F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50" creationId="{A559400C-0B9C-4850-8DB7-7074DE1DD9B9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51" creationId="{4A79FFCE-55C6-49A2-AB31-4EE2034D16BB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54" creationId="{A8FDE6E2-A9ED-447B-A353-68F6BAC64398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55" creationId="{646D005F-1F9E-46D0-892D-1411988914CC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65" creationId="{72CA1E45-CAAA-4CA6-9734-061F028905D8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66" creationId="{0A2D1E8C-DAA7-4D1C-A8F7-5123347CE3A1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67" creationId="{5CB76C59-F6E4-405E-8FCC-9F81F8D1E316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68" creationId="{36D241B3-00B2-4D7C-910D-18E30663C130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69" creationId="{7FCE05D0-D40C-41DF-AA9D-7CD2610AF3F7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0" creationId="{B4A08892-1089-487F-ADA9-44454EE3029D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1" creationId="{8F7EBF49-FB29-4272-9F07-79D2842B994A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3" creationId="{276BD2FF-4F20-41D8-802B-1F33FF128D7E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4" creationId="{44DA2FAE-FFE6-432C-9E9A-DD11C63D8A7F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5" creationId="{1C36D43D-25DD-4845-AC5D-616FD71BB51F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6" creationId="{0E4A5414-8144-4EBC-B9EA-AAFB113A91FD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7" creationId="{928344B1-800F-4BDF-93A8-45460E146B03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8" creationId="{36BD242A-BED6-4C02-8A64-9960E98258ED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9" creationId="{72B1CEF6-E11D-42B1-89FB-394F6DFAA03A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0" creationId="{5984521E-30B5-4E8E-8515-6B03840F16E8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2" creationId="{24122B5F-1CEA-48DF-B36F-4347B969C66F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3" creationId="{3D2DC3AC-E375-4C83-AB57-4BF4170702F1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4" creationId="{4CF2480A-C130-4983-B0C9-59856B8D73DE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5" creationId="{C75D4F48-6572-48E5-AFA2-F1B5C3814579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6" creationId="{3CE09D74-AE88-4A98-88F4-9A54428CF016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7" creationId="{A5187977-428A-4791-A4D6-70F7DC8663BC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8" creationId="{9DFEA583-6DD5-4487-A71D-4F7B4CB3E814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9" creationId="{BFF887DA-FE57-413F-9C94-D343CC846D76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91" creationId="{54A70FB9-2502-4F11-B287-1DDFF8188189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92" creationId="{2EBC18A4-23B3-47F1-841B-B3ADC0E965E8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93" creationId="{37961048-B773-42F3-8EDA-4A2C825CBCE4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94" creationId="{7A46C62B-773F-418D-B9B0-76D40F8F37CA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95" creationId="{44F32AE3-6D38-4A25-84AC-12BC25C372C2}"/>
          </ac:spMkLst>
        </pc:spChg>
        <pc:spChg chg="mod topLvl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98" creationId="{268A9288-6E31-4157-8441-E8016AEC361F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01" creationId="{2239A042-8BAD-4167-A34D-345FA8904B31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02" creationId="{B170C8B6-18FE-4F2A-AA81-5A7F87B02DCD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03" creationId="{F18690AE-47B2-4958-9131-A9444AC9F4BA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04" creationId="{67A33C3C-7B88-44B4-B6AF-990968E96734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08" creationId="{6C3525DE-70D8-4F03-9CC8-3EDAFB57517D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09" creationId="{00CCD4C3-A1BF-4147-9C64-1C2A5B940FE0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0" creationId="{443C3C2E-EB5F-4EC5-9A8D-C9AFE4502231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1" creationId="{58DAB20A-ACC8-45EF-B7FA-AD8E2858DDB8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2" creationId="{52A91296-1C82-4EE5-8082-44A9B84FD3AC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3" creationId="{47F24D89-86AA-4B4E-9F2E-80A9B94DE06B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4" creationId="{18051E11-5025-4843-8434-7C8D36AC4D1D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5" creationId="{B5EA18AB-BAAE-477A-8AEC-37FA4329F9EE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6" creationId="{2C70EBC6-9D1E-4D17-92ED-D08D095084E2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7" creationId="{DC788905-E234-41A4-B81A-CD3243AFB1EF}"/>
          </ac:spMkLst>
        </pc:spChg>
        <pc:spChg chg="add del mod">
          <ac:chgData name="Edoardo Michele" userId="e320b409-1d87-4259-a4e8-ecf3651e2af3" providerId="ADAL" clId="{F6A54775-FE2F-447D-84E8-5E3A8BB2CA94}" dt="2023-03-06T15:13:50.878" v="307" actId="478"/>
          <ac:spMkLst>
            <pc:docMk/>
            <pc:sldMk cId="2224934003" sldId="318"/>
            <ac:spMk id="118" creationId="{21B2C0E9-321C-4747-8D83-F46024FEFD5B}"/>
          </ac:spMkLst>
        </pc:spChg>
        <pc:spChg chg="add del mod">
          <ac:chgData name="Edoardo Michele" userId="e320b409-1d87-4259-a4e8-ecf3651e2af3" providerId="ADAL" clId="{F6A54775-FE2F-447D-84E8-5E3A8BB2CA94}" dt="2023-03-06T15:13:54.702" v="308" actId="478"/>
          <ac:spMkLst>
            <pc:docMk/>
            <pc:sldMk cId="2224934003" sldId="318"/>
            <ac:spMk id="119" creationId="{DF2835FE-293B-435A-A226-4C4D0711CFC2}"/>
          </ac:spMkLst>
        </pc:spChg>
        <pc:spChg chg="add del mod">
          <ac:chgData name="Edoardo Michele" userId="e320b409-1d87-4259-a4e8-ecf3651e2af3" providerId="ADAL" clId="{F6A54775-FE2F-447D-84E8-5E3A8BB2CA94}" dt="2023-03-06T15:13:50.878" v="307" actId="478"/>
          <ac:spMkLst>
            <pc:docMk/>
            <pc:sldMk cId="2224934003" sldId="318"/>
            <ac:spMk id="124" creationId="{FB56C0A7-FF11-4BED-948F-F4328D382B75}"/>
          </ac:spMkLst>
        </pc:spChg>
        <pc:spChg chg="add 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26" creationId="{DBB9A08B-6CF9-44DA-9C12-9A7E46A3F664}"/>
          </ac:spMkLst>
        </pc:spChg>
        <pc:spChg chg="add 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27" creationId="{6271325B-EB09-4C12-8124-DF9A78D60901}"/>
          </ac:spMkLst>
        </pc:spChg>
        <pc:spChg chg="add 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28" creationId="{674B0950-6CB4-4663-9A64-73A8BF60B440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30" creationId="{C7E40895-5293-4E76-8B81-8EE46FFB1D2D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31" creationId="{5FE331CE-571A-401D-9865-EDDBD1AC08ED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35" creationId="{FE0300D7-FFE2-4D96-9A67-0E0D38A8A2A3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36" creationId="{5617132D-67CE-4BE5-91C2-C4A9750F1AEA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38" creationId="{DB90B92F-CFCD-4AF4-834E-9AB2B4359449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39" creationId="{EE27748C-BEA1-40E2-9491-70E118D93533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0" creationId="{F50A76B9-9B95-4311-A48F-8246B9FA65D1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1" creationId="{C1F9DD1C-AA8E-4316-B408-522B49961697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3" creationId="{187AA476-EBD6-4A12-BF71-53E2EFA23884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4" creationId="{0B2212F9-D265-46BB-8EAE-8B079452F274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5" creationId="{D62CCE1D-6008-4CB4-9004-60A1B82728BF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6" creationId="{08B45543-FC62-4964-80CA-9AD0DC107677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7" creationId="{4F3064D1-7150-461D-B814-1C53D98FD42B}"/>
          </ac:spMkLst>
        </pc:spChg>
        <pc:spChg chg="mod">
          <ac:chgData name="Edoardo Michele" userId="e320b409-1d87-4259-a4e8-ecf3651e2af3" providerId="ADAL" clId="{F6A54775-FE2F-447D-84E8-5E3A8BB2CA94}" dt="2023-03-06T15:20:11.015" v="395" actId="255"/>
          <ac:spMkLst>
            <pc:docMk/>
            <pc:sldMk cId="2224934003" sldId="318"/>
            <ac:spMk id="149" creationId="{C43BD90F-AD72-440D-B817-89C9DD5245B5}"/>
          </ac:spMkLst>
        </pc:spChg>
        <pc:spChg chg="mod">
          <ac:chgData name="Edoardo Michele" userId="e320b409-1d87-4259-a4e8-ecf3651e2af3" providerId="ADAL" clId="{F6A54775-FE2F-447D-84E8-5E3A8BB2CA94}" dt="2023-03-06T15:20:11.015" v="395" actId="255"/>
          <ac:spMkLst>
            <pc:docMk/>
            <pc:sldMk cId="2224934003" sldId="318"/>
            <ac:spMk id="150" creationId="{A3A374B4-BBD8-4E17-A453-B1D9D0B59D39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2" creationId="{F82D3BEB-CA8B-4558-9A1C-40DC572D857B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3" creationId="{16CBDA4F-F8E5-4AE5-BDB4-AFD5BF32123D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4" creationId="{BCB6EA70-0300-4F0B-90CE-8189B227FBF1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5" creationId="{1D7E89A5-C113-4970-8AD9-0F873E4133C5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7" creationId="{C63D0A70-2F43-47AF-9969-CD11F75142F6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8" creationId="{46C21AEF-379C-4CA0-8405-8E3EC0F70451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9" creationId="{4E77668F-91BD-432B-9DF8-9B4F3AB7DC98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60" creationId="{918FE168-6444-43FB-80EC-CE3F7B1C7180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61" creationId="{368AC5C7-08C1-448D-A7D6-E2058979C1DB}"/>
          </ac:spMkLst>
        </pc:spChg>
        <pc:grpChg chg="add 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5" creationId="{765A4E8A-7518-4CE8-A5C6-57A965C81A12}"/>
          </ac:grpSpMkLst>
        </pc:grpChg>
        <pc:grpChg chg="add 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6" creationId="{CFBF7E49-2440-4C10-A140-B2109DBE160F}"/>
          </ac:grpSpMkLst>
        </pc:grpChg>
        <pc:grpChg chg="add 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7" creationId="{399D5DBF-F579-4CA6-9D81-B6DAF7EB4C9C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2" creationId="{15AF8C3B-CA35-438E-903C-9CB0F7FE2824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3" creationId="{EC7A734B-9AC1-4953-A413-ACD383A2CC13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4" creationId="{99D4EBCB-0F13-48FE-A99B-937667686D76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5" creationId="{BCEC46A3-BD55-42A4-9510-E7DB179ACA98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6" creationId="{88130171-2F05-4490-9DE6-6138FC21F0AC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7" creationId="{1A4EF4C8-EF39-407B-A9D4-2A564649D184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8" creationId="{67FEBC78-8CD9-4B43-90CE-5A701CBAFFE4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9" creationId="{AEF85044-00D3-40D4-8B9F-6298DC8D15DC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20" creationId="{7998CBD0-D13D-496F-96BC-0DB64DCE4D4F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28" creationId="{BD4688E3-828D-4CB6-9BEC-8D66E7DE2A6E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37" creationId="{D348B9CC-8E6A-4C55-94AD-3C2E7F3F35FD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46" creationId="{3BE8C450-A5E1-4B73-BE2D-57D3064185C1}"/>
          </ac:grpSpMkLst>
        </pc:grpChg>
        <pc:grpChg chg="add del mod">
          <ac:chgData name="Edoardo Michele" userId="e320b409-1d87-4259-a4e8-ecf3651e2af3" providerId="ADAL" clId="{F6A54775-FE2F-447D-84E8-5E3A8BB2CA94}" dt="2023-03-06T15:13:11.709" v="303" actId="478"/>
          <ac:grpSpMkLst>
            <pc:docMk/>
            <pc:sldMk cId="2224934003" sldId="318"/>
            <ac:grpSpMk id="53" creationId="{6F05BE2D-E105-4CF9-8407-E9239F255F2D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56" creationId="{6E3479C8-280F-4684-B109-80CF1C71E242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57" creationId="{F41F408B-37B6-4932-850C-5EC5ABF1405D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58" creationId="{029517D7-70A0-4015-A3A8-69E31A821939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59" creationId="{495E7A30-68C8-4144-8C89-0E98535DBA76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60" creationId="{2BD77857-D99E-419E-920C-17B2B085092D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61" creationId="{CC1ECBBC-7C86-46F9-82E3-FC378249561A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62" creationId="{1D702B57-A89F-4430-93D9-12A11674BF12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63" creationId="{C7F3C09F-AE6A-402F-A64B-A9E48E1EE679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64" creationId="{C537D19D-24E6-40BC-A778-DAC9303102CA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72" creationId="{BFF81B79-C0F8-4E70-BD0A-CDF3C0F9FF12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81" creationId="{9017A2F9-EF6D-4B8E-A56B-0C7C0CD3AC65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90" creationId="{37E41EF0-0346-43EA-8FFC-A5ED612D4E13}"/>
          </ac:grpSpMkLst>
        </pc:grpChg>
        <pc:grpChg chg="add del mod">
          <ac:chgData name="Edoardo Michele" userId="e320b409-1d87-4259-a4e8-ecf3651e2af3" providerId="ADAL" clId="{F6A54775-FE2F-447D-84E8-5E3A8BB2CA94}" dt="2023-03-06T15:16:35.892" v="363" actId="165"/>
          <ac:grpSpMkLst>
            <pc:docMk/>
            <pc:sldMk cId="2224934003" sldId="318"/>
            <ac:grpSpMk id="97" creationId="{2D0F1D39-B2B8-4E14-AD0E-0C37DBA381FC}"/>
          </ac:grpSpMkLst>
        </pc:grpChg>
        <pc:grpChg chg="mod topLvl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99" creationId="{8D12983F-B3DF-4868-8A02-D4382E8BD759}"/>
          </ac:grpSpMkLst>
        </pc:grpChg>
        <pc:grpChg chg="mod topLvl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00" creationId="{FDFF25C9-DB06-4B1F-8FC3-E74E5DD80606}"/>
          </ac:grpSpMkLst>
        </pc:grpChg>
        <pc:grpChg chg="add del mod">
          <ac:chgData name="Edoardo Michele" userId="e320b409-1d87-4259-a4e8-ecf3651e2af3" providerId="ADAL" clId="{F6A54775-FE2F-447D-84E8-5E3A8BB2CA94}" dt="2023-03-06T15:13:47.792" v="306" actId="478"/>
          <ac:grpSpMkLst>
            <pc:docMk/>
            <pc:sldMk cId="2224934003" sldId="318"/>
            <ac:grpSpMk id="105" creationId="{F9A02913-E9D6-420D-B35D-63ED25ED4E6D}"/>
          </ac:grpSpMkLst>
        </pc:grpChg>
        <pc:grpChg chg="mod">
          <ac:chgData name="Edoardo Michele" userId="e320b409-1d87-4259-a4e8-ecf3651e2af3" providerId="ADAL" clId="{F6A54775-FE2F-447D-84E8-5E3A8BB2CA94}" dt="2023-03-06T15:13:45.515" v="305" actId="1076"/>
          <ac:grpSpMkLst>
            <pc:docMk/>
            <pc:sldMk cId="2224934003" sldId="318"/>
            <ac:grpSpMk id="106" creationId="{C4533461-95E7-4082-88BB-B2EE80C691B8}"/>
          </ac:grpSpMkLst>
        </pc:grpChg>
        <pc:grpChg chg="mod">
          <ac:chgData name="Edoardo Michele" userId="e320b409-1d87-4259-a4e8-ecf3651e2af3" providerId="ADAL" clId="{F6A54775-FE2F-447D-84E8-5E3A8BB2CA94}" dt="2023-03-06T15:13:45.515" v="305" actId="1076"/>
          <ac:grpSpMkLst>
            <pc:docMk/>
            <pc:sldMk cId="2224934003" sldId="318"/>
            <ac:grpSpMk id="107" creationId="{EE95C45C-3D30-4619-9B87-7F9EF9DEDAF8}"/>
          </ac:grpSpMkLst>
        </pc:grpChg>
        <pc:grpChg chg="add del mod">
          <ac:chgData name="Edoardo Michele" userId="e320b409-1d87-4259-a4e8-ecf3651e2af3" providerId="ADAL" clId="{F6A54775-FE2F-447D-84E8-5E3A8BB2CA94}" dt="2023-03-06T15:13:54.702" v="308" actId="478"/>
          <ac:grpSpMkLst>
            <pc:docMk/>
            <pc:sldMk cId="2224934003" sldId="318"/>
            <ac:grpSpMk id="120" creationId="{1C38EAD6-568E-43D4-A095-6E877140A7EB}"/>
          </ac:grpSpMkLst>
        </pc:grpChg>
        <pc:grpChg chg="add 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29" creationId="{B6A4110A-3D31-4465-BF7F-232C80057C16}"/>
          </ac:grpSpMkLst>
        </pc:grpChg>
        <pc:grpChg chg="add del mod">
          <ac:chgData name="Edoardo Michele" userId="e320b409-1d87-4259-a4e8-ecf3651e2af3" providerId="ADAL" clId="{F6A54775-FE2F-447D-84E8-5E3A8BB2CA94}" dt="2023-03-06T15:19:46.556" v="382" actId="478"/>
          <ac:grpSpMkLst>
            <pc:docMk/>
            <pc:sldMk cId="2224934003" sldId="318"/>
            <ac:grpSpMk id="134" creationId="{CA35B7A5-7E88-45A6-80B6-BD0435E1D66A}"/>
          </ac:grpSpMkLst>
        </pc:grpChg>
        <pc:grpChg chg="mod">
          <ac:chgData name="Edoardo Michele" userId="e320b409-1d87-4259-a4e8-ecf3651e2af3" providerId="ADAL" clId="{F6A54775-FE2F-447D-84E8-5E3A8BB2CA94}" dt="2023-03-06T15:19:31.660" v="378"/>
          <ac:grpSpMkLst>
            <pc:docMk/>
            <pc:sldMk cId="2224934003" sldId="318"/>
            <ac:grpSpMk id="137" creationId="{ECE63A1A-983A-4C68-A9BF-58F5D7BE3608}"/>
          </ac:grpSpMkLst>
        </pc:grpChg>
        <pc:grpChg chg="mod">
          <ac:chgData name="Edoardo Michele" userId="e320b409-1d87-4259-a4e8-ecf3651e2af3" providerId="ADAL" clId="{F6A54775-FE2F-447D-84E8-5E3A8BB2CA94}" dt="2023-03-06T15:19:31.660" v="378"/>
          <ac:grpSpMkLst>
            <pc:docMk/>
            <pc:sldMk cId="2224934003" sldId="318"/>
            <ac:grpSpMk id="142" creationId="{CFB03D82-238F-4D58-9FCC-37940056CA7C}"/>
          </ac:grpSpMkLst>
        </pc:grpChg>
        <pc:grpChg chg="add mod">
          <ac:chgData name="Edoardo Michele" userId="e320b409-1d87-4259-a4e8-ecf3651e2af3" providerId="ADAL" clId="{F6A54775-FE2F-447D-84E8-5E3A8BB2CA94}" dt="2023-03-06T15:20:06.350" v="394" actId="1076"/>
          <ac:grpSpMkLst>
            <pc:docMk/>
            <pc:sldMk cId="2224934003" sldId="318"/>
            <ac:grpSpMk id="148" creationId="{E7F5297F-BB6D-4440-8349-9A792F16E22E}"/>
          </ac:grpSpMkLst>
        </pc:grpChg>
        <pc:grpChg chg="mod">
          <ac:chgData name="Edoardo Michele" userId="e320b409-1d87-4259-a4e8-ecf3651e2af3" providerId="ADAL" clId="{F6A54775-FE2F-447D-84E8-5E3A8BB2CA94}" dt="2023-03-06T15:20:06.350" v="394" actId="1076"/>
          <ac:grpSpMkLst>
            <pc:docMk/>
            <pc:sldMk cId="2224934003" sldId="318"/>
            <ac:grpSpMk id="151" creationId="{361BB93A-605E-417E-8099-C208E1BC2D15}"/>
          </ac:grpSpMkLst>
        </pc:grpChg>
        <pc:grpChg chg="mod">
          <ac:chgData name="Edoardo Michele" userId="e320b409-1d87-4259-a4e8-ecf3651e2af3" providerId="ADAL" clId="{F6A54775-FE2F-447D-84E8-5E3A8BB2CA94}" dt="2023-03-06T15:20:06.350" v="394" actId="1076"/>
          <ac:grpSpMkLst>
            <pc:docMk/>
            <pc:sldMk cId="2224934003" sldId="318"/>
            <ac:grpSpMk id="156" creationId="{23465273-3768-416A-BB1F-F8FF57104E85}"/>
          </ac:grpSpMkLst>
        </pc:grpChg>
        <pc:graphicFrameChg chg="add del mod">
          <ac:chgData name="Edoardo Michele" userId="e320b409-1d87-4259-a4e8-ecf3651e2af3" providerId="ADAL" clId="{F6A54775-FE2F-447D-84E8-5E3A8BB2CA94}" dt="2023-03-06T15:14:14.749" v="311" actId="478"/>
          <ac:graphicFrameMkLst>
            <pc:docMk/>
            <pc:sldMk cId="2224934003" sldId="318"/>
            <ac:graphicFrameMk id="125" creationId="{4B389DF6-BD3F-4A55-B8DA-DCA10FCD4523}"/>
          </ac:graphicFrameMkLst>
        </pc:graphicFrameChg>
        <pc:picChg chg="del">
          <ac:chgData name="Edoardo Michele" userId="e320b409-1d87-4259-a4e8-ecf3651e2af3" providerId="ADAL" clId="{F6A54775-FE2F-447D-84E8-5E3A8BB2CA94}" dt="2023-03-06T15:11:52.226" v="295" actId="478"/>
          <ac:picMkLst>
            <pc:docMk/>
            <pc:sldMk cId="2224934003" sldId="318"/>
            <ac:picMk id="11" creationId="{6BE7C11D-38EF-411C-BD73-A8F143A30F96}"/>
          </ac:picMkLst>
        </pc:picChg>
        <pc:picChg chg="add mod">
          <ac:chgData name="Edoardo Michele" userId="e320b409-1d87-4259-a4e8-ecf3651e2af3" providerId="ADAL" clId="{F6A54775-FE2F-447D-84E8-5E3A8BB2CA94}" dt="2023-03-06T15:19:14.688" v="374" actId="1076"/>
          <ac:picMkLst>
            <pc:docMk/>
            <pc:sldMk cId="2224934003" sldId="318"/>
            <ac:picMk id="52" creationId="{EA35C21E-DFD6-45EA-94D8-BC3DAEC0A3F2}"/>
          </ac:picMkLst>
        </pc:picChg>
        <pc:picChg chg="add del mod">
          <ac:chgData name="Edoardo Michele" userId="e320b409-1d87-4259-a4e8-ecf3651e2af3" providerId="ADAL" clId="{F6A54775-FE2F-447D-84E8-5E3A8BB2CA94}" dt="2023-03-06T15:13:11.709" v="303" actId="478"/>
          <ac:picMkLst>
            <pc:docMk/>
            <pc:sldMk cId="2224934003" sldId="318"/>
            <ac:picMk id="96" creationId="{16D47F95-3166-491E-82D4-EDC52A0D6B08}"/>
          </ac:picMkLst>
        </pc:picChg>
        <pc:picChg chg="add mod">
          <ac:chgData name="Edoardo Michele" userId="e320b409-1d87-4259-a4e8-ecf3651e2af3" providerId="ADAL" clId="{F6A54775-FE2F-447D-84E8-5E3A8BB2CA94}" dt="2023-03-06T15:19:39.566" v="380" actId="1076"/>
          <ac:picMkLst>
            <pc:docMk/>
            <pc:sldMk cId="2224934003" sldId="318"/>
            <ac:picMk id="133" creationId="{1433068F-A01A-451F-92AC-558DD7E423F6}"/>
          </ac:picMkLst>
        </pc:picChg>
        <pc:cxnChg chg="mod">
          <ac:chgData name="Edoardo Michele" userId="e320b409-1d87-4259-a4e8-ecf3651e2af3" providerId="ADAL" clId="{F6A54775-FE2F-447D-84E8-5E3A8BB2CA94}" dt="2023-03-06T15:13:45.515" v="305" actId="1076"/>
          <ac:cxnSpMkLst>
            <pc:docMk/>
            <pc:sldMk cId="2224934003" sldId="318"/>
            <ac:cxnSpMk id="121" creationId="{D9A35459-DC5C-416E-99C9-1A5F0BD25F4B}"/>
          </ac:cxnSpMkLst>
        </pc:cxnChg>
        <pc:cxnChg chg="mod">
          <ac:chgData name="Edoardo Michele" userId="e320b409-1d87-4259-a4e8-ecf3651e2af3" providerId="ADAL" clId="{F6A54775-FE2F-447D-84E8-5E3A8BB2CA94}" dt="2023-03-06T15:13:45.515" v="305" actId="1076"/>
          <ac:cxnSpMkLst>
            <pc:docMk/>
            <pc:sldMk cId="2224934003" sldId="318"/>
            <ac:cxnSpMk id="122" creationId="{248390CC-2982-48E2-B333-D65AFA0304F5}"/>
          </ac:cxnSpMkLst>
        </pc:cxnChg>
        <pc:cxnChg chg="mod">
          <ac:chgData name="Edoardo Michele" userId="e320b409-1d87-4259-a4e8-ecf3651e2af3" providerId="ADAL" clId="{F6A54775-FE2F-447D-84E8-5E3A8BB2CA94}" dt="2023-03-06T15:13:45.515" v="305" actId="1076"/>
          <ac:cxnSpMkLst>
            <pc:docMk/>
            <pc:sldMk cId="2224934003" sldId="318"/>
            <ac:cxnSpMk id="123" creationId="{9E7674FB-082D-4531-9344-D63E28EDF883}"/>
          </ac:cxnSpMkLst>
        </pc:cxnChg>
      </pc:sldChg>
      <pc:sldChg chg="addSp delSp modSp add mod modAnim">
        <pc:chgData name="Edoardo Michele" userId="e320b409-1d87-4259-a4e8-ecf3651e2af3" providerId="ADAL" clId="{F6A54775-FE2F-447D-84E8-5E3A8BB2CA94}" dt="2023-03-08T22:49:58.663" v="1913"/>
        <pc:sldMkLst>
          <pc:docMk/>
          <pc:sldMk cId="1002417746" sldId="319"/>
        </pc:sldMkLst>
        <pc:spChg chg="mod">
          <ac:chgData name="Edoardo Michele" userId="e320b409-1d87-4259-a4e8-ecf3651e2af3" providerId="ADAL" clId="{F6A54775-FE2F-447D-84E8-5E3A8BB2CA94}" dt="2023-03-06T15:21:27.262" v="418" actId="20577"/>
          <ac:spMkLst>
            <pc:docMk/>
            <pc:sldMk cId="1002417746" sldId="319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F6A54775-FE2F-447D-84E8-5E3A8BB2CA94}" dt="2023-03-06T15:21:06.012" v="399" actId="478"/>
          <ac:spMkLst>
            <pc:docMk/>
            <pc:sldMk cId="1002417746" sldId="319"/>
            <ac:spMk id="3" creationId="{31DBF17A-A03D-4178-873A-97A135967B16}"/>
          </ac:spMkLst>
        </pc:spChg>
        <pc:spChg chg="mod">
          <ac:chgData name="Edoardo Michele" userId="e320b409-1d87-4259-a4e8-ecf3651e2af3" providerId="ADAL" clId="{F6A54775-FE2F-447D-84E8-5E3A8BB2CA94}" dt="2023-03-08T22:49:15.292" v="1908" actId="2711"/>
          <ac:spMkLst>
            <pc:docMk/>
            <pc:sldMk cId="1002417746" sldId="319"/>
            <ac:spMk id="37" creationId="{9DD35E88-7C1D-4B79-B90F-60063610B773}"/>
          </ac:spMkLst>
        </pc:spChg>
        <pc:spChg chg="add mod">
          <ac:chgData name="Edoardo Michele" userId="e320b409-1d87-4259-a4e8-ecf3651e2af3" providerId="ADAL" clId="{F6A54775-FE2F-447D-84E8-5E3A8BB2CA94}" dt="2023-03-08T22:49:37.514" v="1912" actId="20577"/>
          <ac:spMkLst>
            <pc:docMk/>
            <pc:sldMk cId="1002417746" sldId="319"/>
            <ac:spMk id="78" creationId="{DCE2F038-52B4-4409-B662-6730CC4A0C3A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80" creationId="{E51BABCD-F054-4CA0-B45F-EFEC0CA4CD7A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83" creationId="{E97DCF4D-C675-451A-81AC-3ECEE4C4746A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84" creationId="{6AD65BCC-6F88-4BE6-A424-2D3A95EA9A8C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85" creationId="{2AE8437C-ED5C-4A8C-BB51-243901468BDE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86" creationId="{3B184925-2483-4653-A3CF-4CC7DB76ABD9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0" creationId="{3ED2A14D-E219-46E1-A40E-1148A04AB240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1" creationId="{84BF46CA-6119-4E37-89F6-6DED7801F80F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2" creationId="{5CED6D09-C01D-4F47-8985-A54F262DA875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3" creationId="{7D804C80-20AF-4CDD-BD55-C13A3CB086A8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4" creationId="{894A6D9E-83D1-44B9-90B6-69614ACD2ED0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5" creationId="{80EF1B8F-DE75-4551-A6C2-4BAD793238C2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6" creationId="{A74885E7-FE82-46CC-82B6-FE6935187377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7" creationId="{C86CCEDD-7A4A-4B49-9E6A-D985196268BE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05" creationId="{D90BF0B5-89F0-43F0-BA51-6D13E7863D4A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06" creationId="{8F69B930-A1F8-4430-A560-5B92019CAFF2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07" creationId="{ED8D7607-C4A8-44E0-96AF-BC5EA33454A3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08" creationId="{73C8CF02-E746-48D5-A6B7-26DDDE30C99D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13" creationId="{691538DB-63B1-400A-80D7-960170D3DEA7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14" creationId="{B8390904-15C4-4420-A4D3-21FC998C4562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15" creationId="{8EA441CC-57CC-4CC8-ADDD-2147D3AB2902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16" creationId="{D07CA5C7-32CC-4EDC-A1FB-687CEF2D9D75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17" creationId="{1DFA69C7-88FB-45FC-8945-F0ABD15C22AC}"/>
          </ac:spMkLst>
        </pc:spChg>
        <pc:spChg chg="add del mod">
          <ac:chgData name="Edoardo Michele" userId="e320b409-1d87-4259-a4e8-ecf3651e2af3" providerId="ADAL" clId="{F6A54775-FE2F-447D-84E8-5E3A8BB2CA94}" dt="2023-03-06T15:23:02.349" v="449" actId="478"/>
          <ac:spMkLst>
            <pc:docMk/>
            <pc:sldMk cId="1002417746" sldId="319"/>
            <ac:spMk id="118" creationId="{A6AFB075-8F3F-4412-9389-4A9CA41373EA}"/>
          </ac:spMkLst>
        </pc:spChg>
        <pc:spChg chg="del">
          <ac:chgData name="Edoardo Michele" userId="e320b409-1d87-4259-a4e8-ecf3651e2af3" providerId="ADAL" clId="{F6A54775-FE2F-447D-84E8-5E3A8BB2CA94}" dt="2023-03-06T15:21:01.624" v="398" actId="478"/>
          <ac:spMkLst>
            <pc:docMk/>
            <pc:sldMk cId="1002417746" sldId="319"/>
            <ac:spMk id="126" creationId="{DBB9A08B-6CF9-44DA-9C12-9A7E46A3F664}"/>
          </ac:spMkLst>
        </pc:spChg>
        <pc:spChg chg="del">
          <ac:chgData name="Edoardo Michele" userId="e320b409-1d87-4259-a4e8-ecf3651e2af3" providerId="ADAL" clId="{F6A54775-FE2F-447D-84E8-5E3A8BB2CA94}" dt="2023-03-06T15:21:01.624" v="398" actId="478"/>
          <ac:spMkLst>
            <pc:docMk/>
            <pc:sldMk cId="1002417746" sldId="319"/>
            <ac:spMk id="127" creationId="{6271325B-EB09-4C12-8124-DF9A78D60901}"/>
          </ac:spMkLst>
        </pc:spChg>
        <pc:spChg chg="del">
          <ac:chgData name="Edoardo Michele" userId="e320b409-1d87-4259-a4e8-ecf3651e2af3" providerId="ADAL" clId="{F6A54775-FE2F-447D-84E8-5E3A8BB2CA94}" dt="2023-03-06T15:21:01.624" v="398" actId="478"/>
          <ac:spMkLst>
            <pc:docMk/>
            <pc:sldMk cId="1002417746" sldId="319"/>
            <ac:spMk id="128" creationId="{674B0950-6CB4-4663-9A64-73A8BF60B440}"/>
          </ac:spMkLst>
        </pc:spChg>
        <pc:grpChg chg="del">
          <ac:chgData name="Edoardo Michele" userId="e320b409-1d87-4259-a4e8-ecf3651e2af3" providerId="ADAL" clId="{F6A54775-FE2F-447D-84E8-5E3A8BB2CA94}" dt="2023-03-06T15:21:01.624" v="398" actId="478"/>
          <ac:grpSpMkLst>
            <pc:docMk/>
            <pc:sldMk cId="1002417746" sldId="319"/>
            <ac:grpSpMk id="6" creationId="{CFBF7E49-2440-4C10-A140-B2109DBE160F}"/>
          </ac:grpSpMkLst>
        </pc:grpChg>
        <pc:grpChg chg="del">
          <ac:chgData name="Edoardo Michele" userId="e320b409-1d87-4259-a4e8-ecf3651e2af3" providerId="ADAL" clId="{F6A54775-FE2F-447D-84E8-5E3A8BB2CA94}" dt="2023-03-06T15:21:01.624" v="398" actId="478"/>
          <ac:grpSpMkLst>
            <pc:docMk/>
            <pc:sldMk cId="1002417746" sldId="319"/>
            <ac:grpSpMk id="7" creationId="{399D5DBF-F579-4CA6-9D81-B6DAF7EB4C9C}"/>
          </ac:grpSpMkLst>
        </pc:grpChg>
        <pc:grpChg chg="add 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79" creationId="{E086A71D-E3F3-4BD4-8409-FF85DE17F7D2}"/>
          </ac:grpSpMkLst>
        </pc:grpChg>
        <pc:grpChg chg="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81" creationId="{868EEEA9-3D6F-421E-B1CE-0E742A66BB3A}"/>
          </ac:grpSpMkLst>
        </pc:grpChg>
        <pc:grpChg chg="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82" creationId="{CE526E1E-97AE-466C-ABC2-8E20087551B5}"/>
          </ac:grpSpMkLst>
        </pc:grpChg>
        <pc:grpChg chg="add 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87" creationId="{FD8A1345-140E-48E6-A718-C9F987016ACB}"/>
          </ac:grpSpMkLst>
        </pc:grpChg>
        <pc:grpChg chg="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88" creationId="{79A0CA69-0953-4EB3-87F9-5FC25F8737A8}"/>
          </ac:grpSpMkLst>
        </pc:grpChg>
        <pc:grpChg chg="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89" creationId="{9F6AE9BF-6E92-4778-91AC-941AA79C3F06}"/>
          </ac:grpSpMkLst>
        </pc:grpChg>
        <pc:grpChg chg="add 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109" creationId="{BAAF917F-6685-4A0C-AD0E-5F2BF64E1360}"/>
          </ac:grpSpMkLst>
        </pc:grpChg>
        <pc:grpChg chg="del">
          <ac:chgData name="Edoardo Michele" userId="e320b409-1d87-4259-a4e8-ecf3651e2af3" providerId="ADAL" clId="{F6A54775-FE2F-447D-84E8-5E3A8BB2CA94}" dt="2023-03-06T15:21:01.624" v="398" actId="478"/>
          <ac:grpSpMkLst>
            <pc:docMk/>
            <pc:sldMk cId="1002417746" sldId="319"/>
            <ac:grpSpMk id="148" creationId="{E7F5297F-BB6D-4440-8349-9A792F16E22E}"/>
          </ac:grpSpMkLst>
        </pc:grpChg>
        <pc:graphicFrameChg chg="add mod">
          <ac:chgData name="Edoardo Michele" userId="e320b409-1d87-4259-a4e8-ecf3651e2af3" providerId="ADAL" clId="{F6A54775-FE2F-447D-84E8-5E3A8BB2CA94}" dt="2023-03-06T15:49:04.167" v="622"/>
          <ac:graphicFrameMkLst>
            <pc:docMk/>
            <pc:sldMk cId="1002417746" sldId="319"/>
            <ac:graphicFrameMk id="119" creationId="{1DE050C4-8F51-4722-94C6-2F9FE8A17E57}"/>
          </ac:graphicFrameMkLst>
        </pc:graphicFrameChg>
        <pc:picChg chg="del">
          <ac:chgData name="Edoardo Michele" userId="e320b409-1d87-4259-a4e8-ecf3651e2af3" providerId="ADAL" clId="{F6A54775-FE2F-447D-84E8-5E3A8BB2CA94}" dt="2023-03-06T15:21:01.624" v="398" actId="478"/>
          <ac:picMkLst>
            <pc:docMk/>
            <pc:sldMk cId="1002417746" sldId="319"/>
            <ac:picMk id="52" creationId="{EA35C21E-DFD6-45EA-94D8-BC3DAEC0A3F2}"/>
          </ac:picMkLst>
        </pc:picChg>
        <pc:picChg chg="del">
          <ac:chgData name="Edoardo Michele" userId="e320b409-1d87-4259-a4e8-ecf3651e2af3" providerId="ADAL" clId="{F6A54775-FE2F-447D-84E8-5E3A8BB2CA94}" dt="2023-03-06T15:21:01.624" v="398" actId="478"/>
          <ac:picMkLst>
            <pc:docMk/>
            <pc:sldMk cId="1002417746" sldId="319"/>
            <ac:picMk id="133" creationId="{1433068F-A01A-451F-92AC-558DD7E423F6}"/>
          </ac:picMkLst>
        </pc:picChg>
        <pc:cxnChg chg="mod">
          <ac:chgData name="Edoardo Michele" userId="e320b409-1d87-4259-a4e8-ecf3651e2af3" providerId="ADAL" clId="{F6A54775-FE2F-447D-84E8-5E3A8BB2CA94}" dt="2023-03-06T15:21:06.760" v="400"/>
          <ac:cxnSpMkLst>
            <pc:docMk/>
            <pc:sldMk cId="1002417746" sldId="319"/>
            <ac:cxnSpMk id="110" creationId="{4CC64152-4D2B-45EE-8BBE-97512DA802BF}"/>
          </ac:cxnSpMkLst>
        </pc:cxnChg>
        <pc:cxnChg chg="mod">
          <ac:chgData name="Edoardo Michele" userId="e320b409-1d87-4259-a4e8-ecf3651e2af3" providerId="ADAL" clId="{F6A54775-FE2F-447D-84E8-5E3A8BB2CA94}" dt="2023-03-06T15:21:06.760" v="400"/>
          <ac:cxnSpMkLst>
            <pc:docMk/>
            <pc:sldMk cId="1002417746" sldId="319"/>
            <ac:cxnSpMk id="111" creationId="{B09135B8-E91F-4DF1-A3B4-460E8DDD726F}"/>
          </ac:cxnSpMkLst>
        </pc:cxnChg>
        <pc:cxnChg chg="mod">
          <ac:chgData name="Edoardo Michele" userId="e320b409-1d87-4259-a4e8-ecf3651e2af3" providerId="ADAL" clId="{F6A54775-FE2F-447D-84E8-5E3A8BB2CA94}" dt="2023-03-06T15:21:06.760" v="400"/>
          <ac:cxnSpMkLst>
            <pc:docMk/>
            <pc:sldMk cId="1002417746" sldId="319"/>
            <ac:cxnSpMk id="112" creationId="{90426006-80EE-4A4E-A6E3-D90AC0E1E195}"/>
          </ac:cxnSpMkLst>
        </pc:cxn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079719195" sldId="319"/>
        </pc:sldMkLst>
      </pc:sldChg>
      <pc:sldChg chg="addSp delSp modSp add mod modAnim">
        <pc:chgData name="Edoardo Michele" userId="e320b409-1d87-4259-a4e8-ecf3651e2af3" providerId="ADAL" clId="{F6A54775-FE2F-447D-84E8-5E3A8BB2CA94}" dt="2023-03-06T15:49:04.172" v="623"/>
        <pc:sldMkLst>
          <pc:docMk/>
          <pc:sldMk cId="9096197" sldId="320"/>
        </pc:sldMkLst>
        <pc:spChg chg="mod">
          <ac:chgData name="Edoardo Michele" userId="e320b409-1d87-4259-a4e8-ecf3651e2af3" providerId="ADAL" clId="{F6A54775-FE2F-447D-84E8-5E3A8BB2CA94}" dt="2023-03-06T15:23:37.820" v="469" actId="20577"/>
          <ac:spMkLst>
            <pc:docMk/>
            <pc:sldMk cId="9096197" sldId="320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F6A54775-FE2F-447D-84E8-5E3A8BB2CA94}" dt="2023-03-06T15:23:45.941" v="471" actId="478"/>
          <ac:spMkLst>
            <pc:docMk/>
            <pc:sldMk cId="9096197" sldId="320"/>
            <ac:spMk id="3" creationId="{F3C74F10-F8B1-4AE0-94C5-FB9E9567E279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39" creationId="{AF0DC856-5767-4714-8F3F-D0AAD3F11CE1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40" creationId="{B8F6F147-BF02-410A-92A5-5570C19CFC95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41" creationId="{08363EF1-F740-4048-87F8-29197E00703E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43" creationId="{F80D9286-4D83-4E09-9534-59C8F3A0B0F9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47" creationId="{A17F0530-49DC-40CC-873B-C92B1FCD4978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48" creationId="{56898433-50E1-4CE3-9B9F-ACC3214B1A26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51" creationId="{BC22B363-78A9-4B8B-BDE8-AE7316D79D0E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52" creationId="{ED10D8C9-8805-4F47-9064-4C9BB2061136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53" creationId="{C1749747-EC63-4FE5-89AB-8F2908834841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54" creationId="{59C050F3-0810-44CD-A84F-5D5457460E9A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58" creationId="{894DA5FC-7762-423A-8A15-C40DFDDF0628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59" creationId="{5FCDCDBE-35DA-4D59-ACFA-DEC784B69B52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0" creationId="{8EB28C47-8CA8-4C06-B2C2-466BF36EC05C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1" creationId="{3748D592-EF81-42F9-9A2E-F553998C3D4E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2" creationId="{6D42A54A-DA54-4303-95FD-6A4C2C2BEBDA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3" creationId="{D5BCB175-9E9D-4A01-88DD-6B2E05BA8395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4" creationId="{3D222841-CA38-446A-ABE3-92539B964ACC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5" creationId="{D63A1294-A0AE-4A41-BCCF-97DA0B6FB644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6" creationId="{F1E5CD94-83EA-4180-B35F-CE8E20C2F971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7" creationId="{B1D0C1C9-0A45-4FB2-8F62-EA939004EB80}"/>
          </ac:spMkLst>
        </pc:spChg>
        <pc:spChg chg="add del mod">
          <ac:chgData name="Edoardo Michele" userId="e320b409-1d87-4259-a4e8-ecf3651e2af3" providerId="ADAL" clId="{F6A54775-FE2F-447D-84E8-5E3A8BB2CA94}" dt="2023-03-06T15:25:22.657" v="478" actId="478"/>
          <ac:spMkLst>
            <pc:docMk/>
            <pc:sldMk cId="9096197" sldId="320"/>
            <ac:spMk id="68" creationId="{C3C02128-7BB6-46AD-8F30-5D6F4DDCA7C0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70" creationId="{57F4FCB5-355D-415D-B6E2-BCFAF9391863}"/>
          </ac:spMkLst>
        </pc:spChg>
        <pc:spChg chg="add del mod">
          <ac:chgData name="Edoardo Michele" userId="e320b409-1d87-4259-a4e8-ecf3651e2af3" providerId="ADAL" clId="{F6A54775-FE2F-447D-84E8-5E3A8BB2CA94}" dt="2023-03-06T15:25:21.355" v="477"/>
          <ac:spMkLst>
            <pc:docMk/>
            <pc:sldMk cId="9096197" sldId="320"/>
            <ac:spMk id="72" creationId="{4854A222-B102-4126-94A4-AC0923CA09CC}"/>
          </ac:spMkLst>
        </pc:spChg>
        <pc:spChg chg="add del mod">
          <ac:chgData name="Edoardo Michele" userId="e320b409-1d87-4259-a4e8-ecf3651e2af3" providerId="ADAL" clId="{F6A54775-FE2F-447D-84E8-5E3A8BB2CA94}" dt="2023-03-06T15:25:21.355" v="477"/>
          <ac:spMkLst>
            <pc:docMk/>
            <pc:sldMk cId="9096197" sldId="320"/>
            <ac:spMk id="73" creationId="{42D1E503-BE0C-4019-BE83-97503B079F12}"/>
          </ac:spMkLst>
        </pc:spChg>
        <pc:spChg chg="add del mod">
          <ac:chgData name="Edoardo Michele" userId="e320b409-1d87-4259-a4e8-ecf3651e2af3" providerId="ADAL" clId="{F6A54775-FE2F-447D-84E8-5E3A8BB2CA94}" dt="2023-03-06T15:25:21.355" v="477"/>
          <ac:spMkLst>
            <pc:docMk/>
            <pc:sldMk cId="9096197" sldId="320"/>
            <ac:spMk id="74" creationId="{F4CECE75-3F06-4F36-82EA-29225F82E81E}"/>
          </ac:spMkLst>
        </pc:spChg>
        <pc:spChg chg="add del mod">
          <ac:chgData name="Edoardo Michele" userId="e320b409-1d87-4259-a4e8-ecf3651e2af3" providerId="ADAL" clId="{F6A54775-FE2F-447D-84E8-5E3A8BB2CA94}" dt="2023-03-06T15:25:21.355" v="477"/>
          <ac:spMkLst>
            <pc:docMk/>
            <pc:sldMk cId="9096197" sldId="320"/>
            <ac:spMk id="75" creationId="{DB9BFD28-9BFD-4818-8133-D77D5445D5E3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78" creationId="{DCE2F038-52B4-4409-B662-6730CC4A0C3A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98" creationId="{0EFB88C9-E8B1-4150-9E76-A4D680396E1C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99" creationId="{0940D558-4BE6-4F47-80E1-42C0A49F339B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02" creationId="{2CFA800D-78D6-4900-95A0-817E846440AC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03" creationId="{EA60402D-A36C-448C-8070-27E5635D31C0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04" creationId="{7A7D22EB-BB53-4B5A-A909-8FF545AF0245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07" creationId="{ED8D7607-C4A8-44E0-96AF-BC5EA33454A3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08" creationId="{73C8CF02-E746-48D5-A6B7-26DDDE30C99D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13" creationId="{691538DB-63B1-400A-80D7-960170D3DEA7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14" creationId="{B8390904-15C4-4420-A4D3-21FC998C4562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15" creationId="{8EA441CC-57CC-4CC8-ADDD-2147D3AB2902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16" creationId="{D07CA5C7-32CC-4EDC-A1FB-687CEF2D9D75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17" creationId="{1DFA69C7-88FB-45FC-8945-F0ABD15C22AC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18" creationId="{BC76985E-738B-48FF-8B01-06BF7DCC58C6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3" creationId="{B95DAAEA-CCAE-43DC-B03C-E3C8BE1C04D7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4" creationId="{CB29DD24-4062-49AB-85C1-7EEF91984DFB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5" creationId="{4530DEB1-4CEA-4802-9FF0-96F790668AE1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6" creationId="{76D5C0CD-2CC5-420C-86AF-CE6BDBAFEF11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7" creationId="{03851499-113C-44D5-9004-B34AF7E48BAC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8" creationId="{ADE4D3FC-3E36-40FD-8B40-75F798997859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9" creationId="{F913F599-B5AB-43CB-A4F0-459E7306D117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30" creationId="{6628BD23-E542-4294-B491-5CD10592DFC6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31" creationId="{955E395D-5D63-4D0E-A9FC-57FC11E19603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32" creationId="{290BBBED-86F2-4A5E-A768-E5842FDA94D2}"/>
          </ac:spMkLst>
        </pc:spChg>
        <pc:grpChg chg="add del mod">
          <ac:chgData name="Edoardo Michele" userId="e320b409-1d87-4259-a4e8-ecf3651e2af3" providerId="ADAL" clId="{F6A54775-FE2F-447D-84E8-5E3A8BB2CA94}" dt="2023-03-06T15:25:22.657" v="478" actId="478"/>
          <ac:grpSpMkLst>
            <pc:docMk/>
            <pc:sldMk cId="9096197" sldId="320"/>
            <ac:grpSpMk id="38" creationId="{44B4E41A-2BCB-412F-893B-AF66F7E19521}"/>
          </ac:grpSpMkLst>
        </pc:grpChg>
        <pc:grpChg chg="add del mod">
          <ac:chgData name="Edoardo Michele" userId="e320b409-1d87-4259-a4e8-ecf3651e2af3" providerId="ADAL" clId="{F6A54775-FE2F-447D-84E8-5E3A8BB2CA94}" dt="2023-03-06T15:25:22.657" v="478" actId="478"/>
          <ac:grpSpMkLst>
            <pc:docMk/>
            <pc:sldMk cId="9096197" sldId="320"/>
            <ac:grpSpMk id="42" creationId="{414FC969-ECB6-4324-9C0F-CCE5546FCBAF}"/>
          </ac:grpSpMkLst>
        </pc:grpChg>
        <pc:grpChg chg="add del mod">
          <ac:chgData name="Edoardo Michele" userId="e320b409-1d87-4259-a4e8-ecf3651e2af3" providerId="ADAL" clId="{F6A54775-FE2F-447D-84E8-5E3A8BB2CA94}" dt="2023-03-06T15:25:22.657" v="478" actId="478"/>
          <ac:grpSpMkLst>
            <pc:docMk/>
            <pc:sldMk cId="9096197" sldId="320"/>
            <ac:grpSpMk id="45" creationId="{CC01193E-F6AB-46EA-8A80-6A187C17BC9F}"/>
          </ac:grpSpMkLst>
        </pc:grpChg>
        <pc:grpChg chg="mod">
          <ac:chgData name="Edoardo Michele" userId="e320b409-1d87-4259-a4e8-ecf3651e2af3" providerId="ADAL" clId="{F6A54775-FE2F-447D-84E8-5E3A8BB2CA94}" dt="2023-03-06T15:23:59.246" v="472"/>
          <ac:grpSpMkLst>
            <pc:docMk/>
            <pc:sldMk cId="9096197" sldId="320"/>
            <ac:grpSpMk id="46" creationId="{59F7179D-7F7D-40EE-93EC-F11EE017E3C0}"/>
          </ac:grpSpMkLst>
        </pc:grpChg>
        <pc:grpChg chg="mod">
          <ac:chgData name="Edoardo Michele" userId="e320b409-1d87-4259-a4e8-ecf3651e2af3" providerId="ADAL" clId="{F6A54775-FE2F-447D-84E8-5E3A8BB2CA94}" dt="2023-03-06T15:23:59.246" v="472"/>
          <ac:grpSpMkLst>
            <pc:docMk/>
            <pc:sldMk cId="9096197" sldId="320"/>
            <ac:grpSpMk id="49" creationId="{385FD237-2563-4147-B0FB-1D8EE23FC92F}"/>
          </ac:grpSpMkLst>
        </pc:grpChg>
        <pc:grpChg chg="mod">
          <ac:chgData name="Edoardo Michele" userId="e320b409-1d87-4259-a4e8-ecf3651e2af3" providerId="ADAL" clId="{F6A54775-FE2F-447D-84E8-5E3A8BB2CA94}" dt="2023-03-06T15:23:59.246" v="472"/>
          <ac:grpSpMkLst>
            <pc:docMk/>
            <pc:sldMk cId="9096197" sldId="320"/>
            <ac:grpSpMk id="50" creationId="{540595EC-5153-4BF1-A691-E9F9DB6AC658}"/>
          </ac:grpSpMkLst>
        </pc:grpChg>
        <pc:grpChg chg="add del mod">
          <ac:chgData name="Edoardo Michele" userId="e320b409-1d87-4259-a4e8-ecf3651e2af3" providerId="ADAL" clId="{F6A54775-FE2F-447D-84E8-5E3A8BB2CA94}" dt="2023-03-06T15:25:22.657" v="478" actId="478"/>
          <ac:grpSpMkLst>
            <pc:docMk/>
            <pc:sldMk cId="9096197" sldId="320"/>
            <ac:grpSpMk id="55" creationId="{19B1481F-F0A6-4526-ADD3-11E371ED3B3F}"/>
          </ac:grpSpMkLst>
        </pc:grpChg>
        <pc:grpChg chg="mod">
          <ac:chgData name="Edoardo Michele" userId="e320b409-1d87-4259-a4e8-ecf3651e2af3" providerId="ADAL" clId="{F6A54775-FE2F-447D-84E8-5E3A8BB2CA94}" dt="2023-03-06T15:23:59.246" v="472"/>
          <ac:grpSpMkLst>
            <pc:docMk/>
            <pc:sldMk cId="9096197" sldId="320"/>
            <ac:grpSpMk id="56" creationId="{FA6589EA-818F-4B7C-B5F5-C0841DEB82E4}"/>
          </ac:grpSpMkLst>
        </pc:grpChg>
        <pc:grpChg chg="mod">
          <ac:chgData name="Edoardo Michele" userId="e320b409-1d87-4259-a4e8-ecf3651e2af3" providerId="ADAL" clId="{F6A54775-FE2F-447D-84E8-5E3A8BB2CA94}" dt="2023-03-06T15:23:59.246" v="472"/>
          <ac:grpSpMkLst>
            <pc:docMk/>
            <pc:sldMk cId="9096197" sldId="320"/>
            <ac:grpSpMk id="57" creationId="{3C40CB21-A841-4E28-8A98-FC147C5FA5AC}"/>
          </ac:grpSpMkLst>
        </pc:grpChg>
        <pc:grpChg chg="add del mod">
          <ac:chgData name="Edoardo Michele" userId="e320b409-1d87-4259-a4e8-ecf3651e2af3" providerId="ADAL" clId="{F6A54775-FE2F-447D-84E8-5E3A8BB2CA94}" dt="2023-03-06T15:25:21.355" v="477"/>
          <ac:grpSpMkLst>
            <pc:docMk/>
            <pc:sldMk cId="9096197" sldId="320"/>
            <ac:grpSpMk id="69" creationId="{8E1652CB-A7C5-4C54-9BB8-4036840559A4}"/>
          </ac:grpSpMkLst>
        </pc:grpChg>
        <pc:grpChg chg="add del mod">
          <ac:chgData name="Edoardo Michele" userId="e320b409-1d87-4259-a4e8-ecf3651e2af3" providerId="ADAL" clId="{F6A54775-FE2F-447D-84E8-5E3A8BB2CA94}" dt="2023-03-06T15:25:21.355" v="477"/>
          <ac:grpSpMkLst>
            <pc:docMk/>
            <pc:sldMk cId="9096197" sldId="320"/>
            <ac:grpSpMk id="76" creationId="{132C49A7-6D35-4A27-9334-6FE21BBDBC4F}"/>
          </ac:grpSpMkLst>
        </pc:grpChg>
        <pc:grpChg chg="mod">
          <ac:chgData name="Edoardo Michele" userId="e320b409-1d87-4259-a4e8-ecf3651e2af3" providerId="ADAL" clId="{F6A54775-FE2F-447D-84E8-5E3A8BB2CA94}" dt="2023-03-06T15:25:15.230" v="476"/>
          <ac:grpSpMkLst>
            <pc:docMk/>
            <pc:sldMk cId="9096197" sldId="320"/>
            <ac:grpSpMk id="77" creationId="{3C0F9097-1BC6-48DB-A700-4EBB9CF27AE2}"/>
          </ac:grpSpMkLst>
        </pc:grpChg>
        <pc:grpChg chg="del">
          <ac:chgData name="Edoardo Michele" userId="e320b409-1d87-4259-a4e8-ecf3651e2af3" providerId="ADAL" clId="{F6A54775-FE2F-447D-84E8-5E3A8BB2CA94}" dt="2023-03-06T15:23:42.271" v="470" actId="478"/>
          <ac:grpSpMkLst>
            <pc:docMk/>
            <pc:sldMk cId="9096197" sldId="320"/>
            <ac:grpSpMk id="79" creationId="{E086A71D-E3F3-4BD4-8409-FF85DE17F7D2}"/>
          </ac:grpSpMkLst>
        </pc:grpChg>
        <pc:grpChg chg="del">
          <ac:chgData name="Edoardo Michele" userId="e320b409-1d87-4259-a4e8-ecf3651e2af3" providerId="ADAL" clId="{F6A54775-FE2F-447D-84E8-5E3A8BB2CA94}" dt="2023-03-06T15:23:42.271" v="470" actId="478"/>
          <ac:grpSpMkLst>
            <pc:docMk/>
            <pc:sldMk cId="9096197" sldId="320"/>
            <ac:grpSpMk id="87" creationId="{FD8A1345-140E-48E6-A718-C9F987016ACB}"/>
          </ac:grpSpMkLst>
        </pc:grpChg>
        <pc:grpChg chg="mod">
          <ac:chgData name="Edoardo Michele" userId="e320b409-1d87-4259-a4e8-ecf3651e2af3" providerId="ADAL" clId="{F6A54775-FE2F-447D-84E8-5E3A8BB2CA94}" dt="2023-03-06T15:25:15.230" v="476"/>
          <ac:grpSpMkLst>
            <pc:docMk/>
            <pc:sldMk cId="9096197" sldId="320"/>
            <ac:grpSpMk id="100" creationId="{114FAA95-C0C6-4F09-BAA8-39A7B48A38C8}"/>
          </ac:grpSpMkLst>
        </pc:grpChg>
        <pc:grpChg chg="mod">
          <ac:chgData name="Edoardo Michele" userId="e320b409-1d87-4259-a4e8-ecf3651e2af3" providerId="ADAL" clId="{F6A54775-FE2F-447D-84E8-5E3A8BB2CA94}" dt="2023-03-06T15:25:15.230" v="476"/>
          <ac:grpSpMkLst>
            <pc:docMk/>
            <pc:sldMk cId="9096197" sldId="320"/>
            <ac:grpSpMk id="101" creationId="{19653BA4-CE74-437F-B61A-D6741042FBAF}"/>
          </ac:grpSpMkLst>
        </pc:grpChg>
        <pc:grpChg chg="del">
          <ac:chgData name="Edoardo Michele" userId="e320b409-1d87-4259-a4e8-ecf3651e2af3" providerId="ADAL" clId="{F6A54775-FE2F-447D-84E8-5E3A8BB2CA94}" dt="2023-03-06T15:23:42.271" v="470" actId="478"/>
          <ac:grpSpMkLst>
            <pc:docMk/>
            <pc:sldMk cId="9096197" sldId="320"/>
            <ac:grpSpMk id="109" creationId="{BAAF917F-6685-4A0C-AD0E-5F2BF64E1360}"/>
          </ac:grpSpMkLst>
        </pc:grpChg>
        <pc:grpChg chg="add del mod">
          <ac:chgData name="Edoardo Michele" userId="e320b409-1d87-4259-a4e8-ecf3651e2af3" providerId="ADAL" clId="{F6A54775-FE2F-447D-84E8-5E3A8BB2CA94}" dt="2023-03-06T15:25:21.355" v="477"/>
          <ac:grpSpMkLst>
            <pc:docMk/>
            <pc:sldMk cId="9096197" sldId="320"/>
            <ac:grpSpMk id="120" creationId="{A648D62A-578C-4E2A-BA43-B79AB28431C9}"/>
          </ac:grpSpMkLst>
        </pc:grpChg>
        <pc:grpChg chg="mod">
          <ac:chgData name="Edoardo Michele" userId="e320b409-1d87-4259-a4e8-ecf3651e2af3" providerId="ADAL" clId="{F6A54775-FE2F-447D-84E8-5E3A8BB2CA94}" dt="2023-03-06T15:25:15.230" v="476"/>
          <ac:grpSpMkLst>
            <pc:docMk/>
            <pc:sldMk cId="9096197" sldId="320"/>
            <ac:grpSpMk id="121" creationId="{59775B62-1C2C-4DC7-8A9E-B5A6F141EBC7}"/>
          </ac:grpSpMkLst>
        </pc:grpChg>
        <pc:grpChg chg="mod">
          <ac:chgData name="Edoardo Michele" userId="e320b409-1d87-4259-a4e8-ecf3651e2af3" providerId="ADAL" clId="{F6A54775-FE2F-447D-84E8-5E3A8BB2CA94}" dt="2023-03-06T15:25:15.230" v="476"/>
          <ac:grpSpMkLst>
            <pc:docMk/>
            <pc:sldMk cId="9096197" sldId="320"/>
            <ac:grpSpMk id="122" creationId="{A8FE8BAB-E4C0-4815-8452-BF6AC1D52DC3}"/>
          </ac:grpSpMkLst>
        </pc:grpChg>
        <pc:graphicFrameChg chg="mod">
          <ac:chgData name="Edoardo Michele" userId="e320b409-1d87-4259-a4e8-ecf3651e2af3" providerId="ADAL" clId="{F6A54775-FE2F-447D-84E8-5E3A8BB2CA94}" dt="2023-03-06T15:49:04.172" v="623"/>
          <ac:graphicFrameMkLst>
            <pc:docMk/>
            <pc:sldMk cId="9096197" sldId="320"/>
            <ac:graphicFrameMk id="44" creationId="{1D0323D2-6009-4276-A073-EAACC5474FD2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25:15.230" v="476"/>
          <ac:graphicFrameMkLst>
            <pc:docMk/>
            <pc:sldMk cId="9096197" sldId="320"/>
            <ac:graphicFrameMk id="71" creationId="{ACE44725-C33F-4DBE-A28F-567E53B3AC1A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23:42.271" v="470" actId="478"/>
          <ac:graphicFrameMkLst>
            <pc:docMk/>
            <pc:sldMk cId="9096197" sldId="320"/>
            <ac:graphicFrameMk id="119" creationId="{1DE050C4-8F51-4722-94C6-2F9FE8A17E57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5:25:21.355" v="477"/>
          <ac:graphicFrameMkLst>
            <pc:docMk/>
            <pc:sldMk cId="9096197" sldId="320"/>
            <ac:graphicFrameMk id="133" creationId="{A350C1B3-22D0-47DD-BBF1-9ABDF121E4F9}"/>
          </ac:graphicFrameMkLst>
        </pc:graphicFrame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03827809" sldId="320"/>
        </pc:sldMkLst>
      </pc:sldChg>
      <pc:sldChg chg="addSp delSp modSp add mod modAnim">
        <pc:chgData name="Edoardo Michele" userId="e320b409-1d87-4259-a4e8-ecf3651e2af3" providerId="ADAL" clId="{F6A54775-FE2F-447D-84E8-5E3A8BB2CA94}" dt="2023-03-09T21:50:56.530" v="1935" actId="1076"/>
        <pc:sldMkLst>
          <pc:docMk/>
          <pc:sldMk cId="3022491132" sldId="321"/>
        </pc:sldMkLst>
        <pc:spChg chg="add mod">
          <ac:chgData name="Edoardo Michele" userId="e320b409-1d87-4259-a4e8-ecf3651e2af3" providerId="ADAL" clId="{F6A54775-FE2F-447D-84E8-5E3A8BB2CA94}" dt="2023-03-09T21:50:56.530" v="1935" actId="1076"/>
          <ac:spMkLst>
            <pc:docMk/>
            <pc:sldMk cId="3022491132" sldId="321"/>
            <ac:spMk id="34" creationId="{0CB25537-3E58-4B71-AE18-6643E8E2875C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35" creationId="{E410709A-3C24-4340-99D9-8FEB494693A7}"/>
          </ac:spMkLst>
        </pc:spChg>
        <pc:spChg chg="add del mod">
          <ac:chgData name="Edoardo Michele" userId="e320b409-1d87-4259-a4e8-ecf3651e2af3" providerId="ADAL" clId="{F6A54775-FE2F-447D-84E8-5E3A8BB2CA94}" dt="2023-03-06T15:25:37.186" v="481"/>
          <ac:spMkLst>
            <pc:docMk/>
            <pc:sldMk cId="3022491132" sldId="321"/>
            <ac:spMk id="37" creationId="{413E3101-90F1-43E9-907C-B09EC954FD5D}"/>
          </ac:spMkLst>
        </pc:spChg>
        <pc:spChg chg="del">
          <ac:chgData name="Edoardo Michele" userId="e320b409-1d87-4259-a4e8-ecf3651e2af3" providerId="ADAL" clId="{F6A54775-FE2F-447D-84E8-5E3A8BB2CA94}" dt="2023-03-06T15:25:45.067" v="484" actId="478"/>
          <ac:spMkLst>
            <pc:docMk/>
            <pc:sldMk cId="3022491132" sldId="321"/>
            <ac:spMk id="68" creationId="{C3C02128-7BB6-46AD-8F30-5D6F4DDCA7C0}"/>
          </ac:spMkLst>
        </pc:spChg>
        <pc:spChg chg="add del mod">
          <ac:chgData name="Edoardo Michele" userId="e320b409-1d87-4259-a4e8-ecf3651e2af3" providerId="ADAL" clId="{F6A54775-FE2F-447D-84E8-5E3A8BB2CA94}" dt="2023-03-06T15:25:37.186" v="481"/>
          <ac:spMkLst>
            <pc:docMk/>
            <pc:sldMk cId="3022491132" sldId="321"/>
            <ac:spMk id="69" creationId="{3DD253D8-573A-4384-8368-34CE922DD3F6}"/>
          </ac:spMkLst>
        </pc:spChg>
        <pc:spChg chg="add del mod">
          <ac:chgData name="Edoardo Michele" userId="e320b409-1d87-4259-a4e8-ecf3651e2af3" providerId="ADAL" clId="{F6A54775-FE2F-447D-84E8-5E3A8BB2CA94}" dt="2023-03-06T15:25:37.186" v="481"/>
          <ac:spMkLst>
            <pc:docMk/>
            <pc:sldMk cId="3022491132" sldId="321"/>
            <ac:spMk id="70" creationId="{E81F896D-2720-4CF0-8DBC-2B7A719258C4}"/>
          </ac:spMkLst>
        </pc:spChg>
        <pc:spChg chg="add del mod">
          <ac:chgData name="Edoardo Michele" userId="e320b409-1d87-4259-a4e8-ecf3651e2af3" providerId="ADAL" clId="{F6A54775-FE2F-447D-84E8-5E3A8BB2CA94}" dt="2023-03-06T15:25:37.186" v="481"/>
          <ac:spMkLst>
            <pc:docMk/>
            <pc:sldMk cId="3022491132" sldId="321"/>
            <ac:spMk id="71" creationId="{D2B5C119-86F7-445B-8234-1EA1679BA245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74" creationId="{7651162A-5ADE-4A84-BFAD-E14130DDEAE3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75" creationId="{78B1AB30-787C-4755-BBB1-E2F58B44D361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78" creationId="{8307288D-19C9-4EEF-AA74-9651864D39BC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79" creationId="{AF547887-84AD-4C68-B926-EC8EE6427285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0" creationId="{AA205B9C-CC37-437B-B940-F7A410765CDD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1" creationId="{7AE1813C-7C6C-455D-9EDC-C37B9F8FF777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5" creationId="{C9AF2B25-93C6-4050-A678-FE03C833E275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6" creationId="{52689EF5-0F37-4373-8CCC-5C5901218D34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7" creationId="{2D4690A6-184C-4314-8F51-94104ED79804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8" creationId="{44104CBC-B858-47D2-9A76-F1E2AEE8AB5C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9" creationId="{7D1F8BEE-F66B-4778-B783-7A88C731AA9D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90" creationId="{43B89206-FE1E-46CA-B6A4-826B36636DA0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91" creationId="{F6A4E611-95AE-4AF2-8C62-6E6E67F4AB45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92" creationId="{128805D2-9C7B-4808-8C4E-593DA56BD882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93" creationId="{623C3F9E-DFB0-4E8E-BFCD-315E7F99EA1B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94" creationId="{E0BC0E4F-703E-44DC-89B5-EF490DD7C199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97" creationId="{9B375591-4C56-4DE9-9CB0-13B0A980E2D4}"/>
          </ac:spMkLst>
        </pc:spChg>
        <pc:spChg chg="add mod">
          <ac:chgData name="Edoardo Michele" userId="e320b409-1d87-4259-a4e8-ecf3651e2af3" providerId="ADAL" clId="{F6A54775-FE2F-447D-84E8-5E3A8BB2CA94}" dt="2023-03-06T15:25:52.350" v="486" actId="14100"/>
          <ac:spMkLst>
            <pc:docMk/>
            <pc:sldMk cId="3022491132" sldId="321"/>
            <ac:spMk id="99" creationId="{ABD7F618-4342-498F-9424-7866FF22136D}"/>
          </ac:spMkLst>
        </pc:spChg>
        <pc:spChg chg="add 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00" creationId="{D2B2FDD4-00E9-46B8-A56C-0A5189CAAA21}"/>
          </ac:spMkLst>
        </pc:spChg>
        <pc:spChg chg="add 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01" creationId="{97125122-883E-4761-B26F-D241308D3555}"/>
          </ac:spMkLst>
        </pc:spChg>
        <pc:spChg chg="add 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02" creationId="{76DEDCE4-B2C3-45E8-A311-50841F075D75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05" creationId="{18DD78FE-2818-45D9-A344-C58A37DAAAC3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06" creationId="{07F2BB3E-2F02-4A06-986C-DBD7225B0537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09" creationId="{963B2FE2-9548-45A3-BA5D-C2BFEFE08698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0" creationId="{16CBD9B0-4AA0-431B-9237-8A5CFC2F47F0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1" creationId="{677693AA-46F7-4B25-9823-78FAB71304F9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2" creationId="{56203666-7698-4C37-A417-99FC4E8B96A4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6" creationId="{849DC602-D5A6-41BC-90B1-9E67CD6B05D6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7" creationId="{1703E3FF-A922-4C14-9DC0-E6FD7029DD63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8" creationId="{8F975512-39F5-4115-BD4D-1B35D38B292A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9" creationId="{6B071D8D-A8A7-43D8-B9D7-9E96505DCE7F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20" creationId="{327BF10C-273A-4DB3-A179-E68EE5A29166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21" creationId="{15F9E7D2-7E50-41A9-9278-E19480E5EF33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22" creationId="{97FF7A3D-EA37-4304-8327-930E9E085CFB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23" creationId="{7CC6757A-9E5C-48AE-8997-4FFEE928A80D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24" creationId="{3821A842-9CE7-400F-B680-5C38C8CEC991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25" creationId="{E704E6C5-D202-44EE-AA8B-64C0F9E6890F}"/>
          </ac:spMkLst>
        </pc:spChg>
        <pc:grpChg chg="add del mod">
          <ac:chgData name="Edoardo Michele" userId="e320b409-1d87-4259-a4e8-ecf3651e2af3" providerId="ADAL" clId="{F6A54775-FE2F-447D-84E8-5E3A8BB2CA94}" dt="2023-03-06T15:25:37.186" v="481"/>
          <ac:grpSpMkLst>
            <pc:docMk/>
            <pc:sldMk cId="3022491132" sldId="321"/>
            <ac:grpSpMk id="34" creationId="{ACA562BF-ECC1-47A0-BA01-07A495E03126}"/>
          </ac:grpSpMkLst>
        </pc:grpChg>
        <pc:grpChg chg="del">
          <ac:chgData name="Edoardo Michele" userId="e320b409-1d87-4259-a4e8-ecf3651e2af3" providerId="ADAL" clId="{F6A54775-FE2F-447D-84E8-5E3A8BB2CA94}" dt="2023-03-06T15:25:40.058" v="482" actId="478"/>
          <ac:grpSpMkLst>
            <pc:docMk/>
            <pc:sldMk cId="3022491132" sldId="321"/>
            <ac:grpSpMk id="38" creationId="{44B4E41A-2BCB-412F-893B-AF66F7E19521}"/>
          </ac:grpSpMkLst>
        </pc:grpChg>
        <pc:grpChg chg="del">
          <ac:chgData name="Edoardo Michele" userId="e320b409-1d87-4259-a4e8-ecf3651e2af3" providerId="ADAL" clId="{F6A54775-FE2F-447D-84E8-5E3A8BB2CA94}" dt="2023-03-06T15:25:40.058" v="482" actId="478"/>
          <ac:grpSpMkLst>
            <pc:docMk/>
            <pc:sldMk cId="3022491132" sldId="321"/>
            <ac:grpSpMk id="42" creationId="{414FC969-ECB6-4324-9C0F-CCE5546FCBAF}"/>
          </ac:grpSpMkLst>
        </pc:grpChg>
        <pc:grpChg chg="del">
          <ac:chgData name="Edoardo Michele" userId="e320b409-1d87-4259-a4e8-ecf3651e2af3" providerId="ADAL" clId="{F6A54775-FE2F-447D-84E8-5E3A8BB2CA94}" dt="2023-03-06T15:25:40.058" v="482" actId="478"/>
          <ac:grpSpMkLst>
            <pc:docMk/>
            <pc:sldMk cId="3022491132" sldId="321"/>
            <ac:grpSpMk id="45" creationId="{CC01193E-F6AB-46EA-8A80-6A187C17BC9F}"/>
          </ac:grpSpMkLst>
        </pc:grpChg>
        <pc:grpChg chg="del">
          <ac:chgData name="Edoardo Michele" userId="e320b409-1d87-4259-a4e8-ecf3651e2af3" providerId="ADAL" clId="{F6A54775-FE2F-447D-84E8-5E3A8BB2CA94}" dt="2023-03-06T15:25:40.058" v="482" actId="478"/>
          <ac:grpSpMkLst>
            <pc:docMk/>
            <pc:sldMk cId="3022491132" sldId="321"/>
            <ac:grpSpMk id="55" creationId="{19B1481F-F0A6-4526-ADD3-11E371ED3B3F}"/>
          </ac:grpSpMkLst>
        </pc:grpChg>
        <pc:grpChg chg="add del mod">
          <ac:chgData name="Edoardo Michele" userId="e320b409-1d87-4259-a4e8-ecf3651e2af3" providerId="ADAL" clId="{F6A54775-FE2F-447D-84E8-5E3A8BB2CA94}" dt="2023-03-06T15:25:37.186" v="481"/>
          <ac:grpSpMkLst>
            <pc:docMk/>
            <pc:sldMk cId="3022491132" sldId="321"/>
            <ac:grpSpMk id="72" creationId="{2C6F3C24-36A2-41E0-B911-4C51B352B333}"/>
          </ac:grpSpMkLst>
        </pc:grpChg>
        <pc:grpChg chg="mod">
          <ac:chgData name="Edoardo Michele" userId="e320b409-1d87-4259-a4e8-ecf3651e2af3" providerId="ADAL" clId="{F6A54775-FE2F-447D-84E8-5E3A8BB2CA94}" dt="2023-03-06T15:25:34.032" v="480"/>
          <ac:grpSpMkLst>
            <pc:docMk/>
            <pc:sldMk cId="3022491132" sldId="321"/>
            <ac:grpSpMk id="73" creationId="{B2FB0CD6-0706-43B3-8349-6424BBE626A2}"/>
          </ac:grpSpMkLst>
        </pc:grpChg>
        <pc:grpChg chg="mod">
          <ac:chgData name="Edoardo Michele" userId="e320b409-1d87-4259-a4e8-ecf3651e2af3" providerId="ADAL" clId="{F6A54775-FE2F-447D-84E8-5E3A8BB2CA94}" dt="2023-03-06T15:25:34.032" v="480"/>
          <ac:grpSpMkLst>
            <pc:docMk/>
            <pc:sldMk cId="3022491132" sldId="321"/>
            <ac:grpSpMk id="76" creationId="{FB5AD6E5-A6AF-4E6A-8F0E-A8380C456D27}"/>
          </ac:grpSpMkLst>
        </pc:grpChg>
        <pc:grpChg chg="mod">
          <ac:chgData name="Edoardo Michele" userId="e320b409-1d87-4259-a4e8-ecf3651e2af3" providerId="ADAL" clId="{F6A54775-FE2F-447D-84E8-5E3A8BB2CA94}" dt="2023-03-06T15:25:34.032" v="480"/>
          <ac:grpSpMkLst>
            <pc:docMk/>
            <pc:sldMk cId="3022491132" sldId="321"/>
            <ac:grpSpMk id="77" creationId="{E61DFEFE-205E-469D-9D6E-2AD2B2EADF84}"/>
          </ac:grpSpMkLst>
        </pc:grpChg>
        <pc:grpChg chg="add del mod">
          <ac:chgData name="Edoardo Michele" userId="e320b409-1d87-4259-a4e8-ecf3651e2af3" providerId="ADAL" clId="{F6A54775-FE2F-447D-84E8-5E3A8BB2CA94}" dt="2023-03-06T15:25:37.186" v="481"/>
          <ac:grpSpMkLst>
            <pc:docMk/>
            <pc:sldMk cId="3022491132" sldId="321"/>
            <ac:grpSpMk id="82" creationId="{D688BDCE-4447-469C-B084-D4EEBEB52904}"/>
          </ac:grpSpMkLst>
        </pc:grpChg>
        <pc:grpChg chg="mod">
          <ac:chgData name="Edoardo Michele" userId="e320b409-1d87-4259-a4e8-ecf3651e2af3" providerId="ADAL" clId="{F6A54775-FE2F-447D-84E8-5E3A8BB2CA94}" dt="2023-03-06T15:25:34.032" v="480"/>
          <ac:grpSpMkLst>
            <pc:docMk/>
            <pc:sldMk cId="3022491132" sldId="321"/>
            <ac:grpSpMk id="83" creationId="{51480B4A-1CDC-4EC3-8260-48247A371F82}"/>
          </ac:grpSpMkLst>
        </pc:grpChg>
        <pc:grpChg chg="mod">
          <ac:chgData name="Edoardo Michele" userId="e320b409-1d87-4259-a4e8-ecf3651e2af3" providerId="ADAL" clId="{F6A54775-FE2F-447D-84E8-5E3A8BB2CA94}" dt="2023-03-06T15:25:34.032" v="480"/>
          <ac:grpSpMkLst>
            <pc:docMk/>
            <pc:sldMk cId="3022491132" sldId="321"/>
            <ac:grpSpMk id="84" creationId="{D12A3CF2-671E-44EB-8918-1A99FAF4331D}"/>
          </ac:grpSpMkLst>
        </pc:grpChg>
        <pc:grpChg chg="add 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96" creationId="{91CF35FC-196D-43D1-B2DC-1E0BB484E689}"/>
          </ac:grpSpMkLst>
        </pc:grpChg>
        <pc:grpChg chg="add 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03" creationId="{B2B15DE6-A43B-4A88-9423-EB54E73678E7}"/>
          </ac:grpSpMkLst>
        </pc:grpChg>
        <pc:grpChg chg="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04" creationId="{2D33CADA-0BBA-4562-9B0E-74CCFB0A1425}"/>
          </ac:grpSpMkLst>
        </pc:grpChg>
        <pc:grpChg chg="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07" creationId="{B9BE32C4-699B-42C6-968C-52A605C65614}"/>
          </ac:grpSpMkLst>
        </pc:grpChg>
        <pc:grpChg chg="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08" creationId="{D7A4FD46-B20D-4C99-B342-37C9F60885EA}"/>
          </ac:grpSpMkLst>
        </pc:grpChg>
        <pc:grpChg chg="add 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13" creationId="{8C3671D2-4F5D-485A-9409-B91EBDFA69A8}"/>
          </ac:grpSpMkLst>
        </pc:grpChg>
        <pc:grpChg chg="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14" creationId="{40F2D39C-9E83-4EE7-B1B7-D0CC627A6D54}"/>
          </ac:grpSpMkLst>
        </pc:grpChg>
        <pc:grpChg chg="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15" creationId="{F249F8F9-A732-4E8D-8FF6-CECDC4550E30}"/>
          </ac:grpSpMkLst>
        </pc:grpChg>
        <pc:graphicFrameChg chg="mod">
          <ac:chgData name="Edoardo Michele" userId="e320b409-1d87-4259-a4e8-ecf3651e2af3" providerId="ADAL" clId="{F6A54775-FE2F-447D-84E8-5E3A8BB2CA94}" dt="2023-03-06T15:25:34.032" v="480"/>
          <ac:graphicFrameMkLst>
            <pc:docMk/>
            <pc:sldMk cId="3022491132" sldId="321"/>
            <ac:graphicFrameMk id="36" creationId="{C7C170C1-7EFF-4EB5-92EC-98BB5FD3618A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5:25:37.186" v="481"/>
          <ac:graphicFrameMkLst>
            <pc:docMk/>
            <pc:sldMk cId="3022491132" sldId="321"/>
            <ac:graphicFrameMk id="95" creationId="{AD32495B-958A-4B72-9435-55D026B1690C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49:04.180" v="624"/>
          <ac:graphicFrameMkLst>
            <pc:docMk/>
            <pc:sldMk cId="3022491132" sldId="321"/>
            <ac:graphicFrameMk id="98" creationId="{BC91A9A7-D12A-487E-AB47-20BEE17B561B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45:30.367" v="604"/>
          <ac:graphicFrameMkLst>
            <pc:docMk/>
            <pc:sldMk cId="3022491132" sldId="321"/>
            <ac:graphicFrameMk id="126" creationId="{239B5555-40F2-42F8-845E-1475FD942138}"/>
          </ac:graphicFrameMkLst>
        </pc:graphicFrame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504801822" sldId="321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544239248" sldId="322"/>
        </pc:sldMkLst>
      </pc:sldChg>
      <pc:sldChg chg="addSp delSp modSp add mod modAnim">
        <pc:chgData name="Edoardo Michele" userId="e320b409-1d87-4259-a4e8-ecf3651e2af3" providerId="ADAL" clId="{F6A54775-FE2F-447D-84E8-5E3A8BB2CA94}" dt="2023-03-08T22:58:32.198" v="1920"/>
        <pc:sldMkLst>
          <pc:docMk/>
          <pc:sldMk cId="3531070600" sldId="322"/>
        </pc:sldMkLst>
        <pc:spChg chg="add mod">
          <ac:chgData name="Edoardo Michele" userId="e320b409-1d87-4259-a4e8-ecf3651e2af3" providerId="ADAL" clId="{F6A54775-FE2F-447D-84E8-5E3A8BB2CA94}" dt="2023-03-06T15:27:07.080" v="493" actId="14100"/>
          <ac:spMkLst>
            <pc:docMk/>
            <pc:sldMk cId="3531070600" sldId="322"/>
            <ac:spMk id="34" creationId="{04CF40BE-9A7B-42EF-A849-3A5FE9C641BA}"/>
          </ac:spMkLst>
        </pc:spChg>
        <pc:spChg chg="add mod">
          <ac:chgData name="Edoardo Michele" userId="e320b409-1d87-4259-a4e8-ecf3651e2af3" providerId="ADAL" clId="{F6A54775-FE2F-447D-84E8-5E3A8BB2CA94}" dt="2023-03-06T15:26:59.980" v="492" actId="255"/>
          <ac:spMkLst>
            <pc:docMk/>
            <pc:sldMk cId="3531070600" sldId="322"/>
            <ac:spMk id="35" creationId="{152B0B80-2667-4515-A901-FB18FCDB00C0}"/>
          </ac:spMkLst>
        </pc:spChg>
        <pc:spChg chg="add mod">
          <ac:chgData name="Edoardo Michele" userId="e320b409-1d87-4259-a4e8-ecf3651e2af3" providerId="ADAL" clId="{F6A54775-FE2F-447D-84E8-5E3A8BB2CA94}" dt="2023-03-06T15:26:59.980" v="492" actId="255"/>
          <ac:spMkLst>
            <pc:docMk/>
            <pc:sldMk cId="3531070600" sldId="322"/>
            <ac:spMk id="38" creationId="{DAE946D8-5EAF-43B1-B8B7-D9AD78EFCEF6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1" creationId="{00EA2437-D43B-4E78-A170-583C4EA08917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2" creationId="{4CBF7418-DA81-43A4-8D9D-9B451444DDB3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5" creationId="{AC9E79C1-0D21-4C84-B88F-CF3D26E7D7E5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6" creationId="{5B2FBC36-B611-45C9-9F18-423503700D93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7" creationId="{FB1F0AD3-2C26-453F-ACFB-F1BE1A0EC586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8" creationId="{EE45B222-5CB9-43F7-9C88-80F81150A87E}"/>
          </ac:spMkLst>
        </pc:spChg>
        <pc:spChg chg="add 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9" creationId="{B4ADF1B6-72CC-44E6-99D5-00F1A192F83C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51" creationId="{278F4EB3-A73B-4DC0-83E1-F3A201E3BD54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52" creationId="{729F8495-60A8-4C82-B898-2E78C08BC2F6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53" creationId="{30BB39CF-3DC4-4E22-9C27-CB37E9ABB21C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54" creationId="{3290C250-C473-4364-9714-7BCF0D78F196}"/>
          </ac:spMkLst>
        </pc:spChg>
        <pc:spChg chg="add 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55" creationId="{9B8EAA4E-8A72-4913-A082-4B4A99EFDC71}"/>
          </ac:spMkLst>
        </pc:spChg>
        <pc:spChg chg="del mod">
          <ac:chgData name="Edoardo Michele" userId="e320b409-1d87-4259-a4e8-ecf3651e2af3" providerId="ADAL" clId="{F6A54775-FE2F-447D-84E8-5E3A8BB2CA94}" dt="2023-03-06T15:26:24.707" v="490" actId="478"/>
          <ac:spMkLst>
            <pc:docMk/>
            <pc:sldMk cId="3531070600" sldId="322"/>
            <ac:spMk id="99" creationId="{ABD7F618-4342-498F-9424-7866FF22136D}"/>
          </ac:spMkLst>
        </pc:spChg>
        <pc:spChg chg="del">
          <ac:chgData name="Edoardo Michele" userId="e320b409-1d87-4259-a4e8-ecf3651e2af3" providerId="ADAL" clId="{F6A54775-FE2F-447D-84E8-5E3A8BB2CA94}" dt="2023-03-06T15:26:22.117" v="488" actId="478"/>
          <ac:spMkLst>
            <pc:docMk/>
            <pc:sldMk cId="3531070600" sldId="322"/>
            <ac:spMk id="100" creationId="{D2B2FDD4-00E9-46B8-A56C-0A5189CAAA21}"/>
          </ac:spMkLst>
        </pc:spChg>
        <pc:spChg chg="del">
          <ac:chgData name="Edoardo Michele" userId="e320b409-1d87-4259-a4e8-ecf3651e2af3" providerId="ADAL" clId="{F6A54775-FE2F-447D-84E8-5E3A8BB2CA94}" dt="2023-03-06T15:26:22.117" v="488" actId="478"/>
          <ac:spMkLst>
            <pc:docMk/>
            <pc:sldMk cId="3531070600" sldId="322"/>
            <ac:spMk id="101" creationId="{97125122-883E-4761-B26F-D241308D3555}"/>
          </ac:spMkLst>
        </pc:spChg>
        <pc:spChg chg="del">
          <ac:chgData name="Edoardo Michele" userId="e320b409-1d87-4259-a4e8-ecf3651e2af3" providerId="ADAL" clId="{F6A54775-FE2F-447D-84E8-5E3A8BB2CA94}" dt="2023-03-06T15:26:22.117" v="488" actId="478"/>
          <ac:spMkLst>
            <pc:docMk/>
            <pc:sldMk cId="3531070600" sldId="322"/>
            <ac:spMk id="102" creationId="{76DEDCE4-B2C3-45E8-A311-50841F075D75}"/>
          </ac:spMkLst>
        </pc:spChg>
        <pc:grpChg chg="add mod">
          <ac:chgData name="Edoardo Michele" userId="e320b409-1d87-4259-a4e8-ecf3651e2af3" providerId="ADAL" clId="{F6A54775-FE2F-447D-84E8-5E3A8BB2CA94}" dt="2023-03-06T15:26:25.413" v="491"/>
          <ac:grpSpMkLst>
            <pc:docMk/>
            <pc:sldMk cId="3531070600" sldId="322"/>
            <ac:grpSpMk id="39" creationId="{BA97C1C9-80B6-4EDD-9D46-86F3C27641C2}"/>
          </ac:grpSpMkLst>
        </pc:grpChg>
        <pc:grpChg chg="mod">
          <ac:chgData name="Edoardo Michele" userId="e320b409-1d87-4259-a4e8-ecf3651e2af3" providerId="ADAL" clId="{F6A54775-FE2F-447D-84E8-5E3A8BB2CA94}" dt="2023-03-06T15:26:25.413" v="491"/>
          <ac:grpSpMkLst>
            <pc:docMk/>
            <pc:sldMk cId="3531070600" sldId="322"/>
            <ac:grpSpMk id="40" creationId="{E171C839-2C55-4700-864E-3CFA18F3A62F}"/>
          </ac:grpSpMkLst>
        </pc:grpChg>
        <pc:grpChg chg="mod">
          <ac:chgData name="Edoardo Michele" userId="e320b409-1d87-4259-a4e8-ecf3651e2af3" providerId="ADAL" clId="{F6A54775-FE2F-447D-84E8-5E3A8BB2CA94}" dt="2023-03-06T15:26:25.413" v="491"/>
          <ac:grpSpMkLst>
            <pc:docMk/>
            <pc:sldMk cId="3531070600" sldId="322"/>
            <ac:grpSpMk id="43" creationId="{9DCF3FDA-7617-4132-B4F8-60EBFBFBADAF}"/>
          </ac:grpSpMkLst>
        </pc:grpChg>
        <pc:grpChg chg="mod">
          <ac:chgData name="Edoardo Michele" userId="e320b409-1d87-4259-a4e8-ecf3651e2af3" providerId="ADAL" clId="{F6A54775-FE2F-447D-84E8-5E3A8BB2CA94}" dt="2023-03-06T15:26:25.413" v="491"/>
          <ac:grpSpMkLst>
            <pc:docMk/>
            <pc:sldMk cId="3531070600" sldId="322"/>
            <ac:grpSpMk id="44" creationId="{81A53005-B9A4-4315-B893-2C1AB373F761}"/>
          </ac:grpSpMkLst>
        </pc:grpChg>
        <pc:grpChg chg="add mod">
          <ac:chgData name="Edoardo Michele" userId="e320b409-1d87-4259-a4e8-ecf3651e2af3" providerId="ADAL" clId="{F6A54775-FE2F-447D-84E8-5E3A8BB2CA94}" dt="2023-03-06T15:26:25.413" v="491"/>
          <ac:grpSpMkLst>
            <pc:docMk/>
            <pc:sldMk cId="3531070600" sldId="322"/>
            <ac:grpSpMk id="50" creationId="{D823192E-813B-494C-978D-CEE5403F70EE}"/>
          </ac:grpSpMkLst>
        </pc:grpChg>
        <pc:grpChg chg="del">
          <ac:chgData name="Edoardo Michele" userId="e320b409-1d87-4259-a4e8-ecf3651e2af3" providerId="ADAL" clId="{F6A54775-FE2F-447D-84E8-5E3A8BB2CA94}" dt="2023-03-06T15:26:22.117" v="488" actId="478"/>
          <ac:grpSpMkLst>
            <pc:docMk/>
            <pc:sldMk cId="3531070600" sldId="322"/>
            <ac:grpSpMk id="96" creationId="{91CF35FC-196D-43D1-B2DC-1E0BB484E689}"/>
          </ac:grpSpMkLst>
        </pc:grpChg>
        <pc:grpChg chg="del">
          <ac:chgData name="Edoardo Michele" userId="e320b409-1d87-4259-a4e8-ecf3651e2af3" providerId="ADAL" clId="{F6A54775-FE2F-447D-84E8-5E3A8BB2CA94}" dt="2023-03-06T15:26:22.117" v="488" actId="478"/>
          <ac:grpSpMkLst>
            <pc:docMk/>
            <pc:sldMk cId="3531070600" sldId="322"/>
            <ac:grpSpMk id="103" creationId="{B2B15DE6-A43B-4A88-9423-EB54E73678E7}"/>
          </ac:grpSpMkLst>
        </pc:grpChg>
        <pc:grpChg chg="del">
          <ac:chgData name="Edoardo Michele" userId="e320b409-1d87-4259-a4e8-ecf3651e2af3" providerId="ADAL" clId="{F6A54775-FE2F-447D-84E8-5E3A8BB2CA94}" dt="2023-03-06T15:26:22.117" v="488" actId="478"/>
          <ac:grpSpMkLst>
            <pc:docMk/>
            <pc:sldMk cId="3531070600" sldId="322"/>
            <ac:grpSpMk id="113" creationId="{8C3671D2-4F5D-485A-9409-B91EBDFA69A8}"/>
          </ac:grpSpMkLst>
        </pc:grpChg>
        <pc:graphicFrameChg chg="add mod">
          <ac:chgData name="Edoardo Michele" userId="e320b409-1d87-4259-a4e8-ecf3651e2af3" providerId="ADAL" clId="{F6A54775-FE2F-447D-84E8-5E3A8BB2CA94}" dt="2023-03-08T22:58:20.968" v="1918"/>
          <ac:graphicFrameMkLst>
            <pc:docMk/>
            <pc:sldMk cId="3531070600" sldId="322"/>
            <ac:graphicFrameMk id="36" creationId="{A73D6254-4CBA-4C12-8699-F89145D9C23D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8T22:58:32.198" v="1920"/>
          <ac:graphicFrameMkLst>
            <pc:docMk/>
            <pc:sldMk cId="3531070600" sldId="322"/>
            <ac:graphicFrameMk id="37" creationId="{B4144E23-2B65-4757-A625-7CD575D544A1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45:44.064" v="606"/>
          <ac:graphicFrameMkLst>
            <pc:docMk/>
            <pc:sldMk cId="3531070600" sldId="322"/>
            <ac:graphicFrameMk id="56" creationId="{5FB310C4-015A-43D7-AE49-DE9770C4940D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26:22.117" v="488" actId="478"/>
          <ac:graphicFrameMkLst>
            <pc:docMk/>
            <pc:sldMk cId="3531070600" sldId="322"/>
            <ac:graphicFrameMk id="126" creationId="{239B5555-40F2-42F8-845E-1475FD942138}"/>
          </ac:graphicFrameMkLst>
        </pc:graphicFrame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890960671" sldId="323"/>
        </pc:sldMkLst>
      </pc:sldChg>
      <pc:sldChg chg="addSp delSp modSp add mod modAnim">
        <pc:chgData name="Edoardo Michele" userId="e320b409-1d87-4259-a4e8-ecf3651e2af3" providerId="ADAL" clId="{F6A54775-FE2F-447D-84E8-5E3A8BB2CA94}" dt="2023-03-06T15:45:59.322" v="608"/>
        <pc:sldMkLst>
          <pc:docMk/>
          <pc:sldMk cId="3385995641" sldId="323"/>
        </pc:sldMkLst>
        <pc:spChg chg="add del mod">
          <ac:chgData name="Edoardo Michele" userId="e320b409-1d87-4259-a4e8-ecf3651e2af3" providerId="ADAL" clId="{F6A54775-FE2F-447D-84E8-5E3A8BB2CA94}" dt="2023-03-06T15:28:46.913" v="505"/>
          <ac:spMkLst>
            <pc:docMk/>
            <pc:sldMk cId="3385995641" sldId="323"/>
            <ac:spMk id="26" creationId="{4E4A3838-C5DA-4D11-93A6-BC5DE786C753}"/>
          </ac:spMkLst>
        </pc:spChg>
        <pc:spChg chg="add del mod">
          <ac:chgData name="Edoardo Michele" userId="e320b409-1d87-4259-a4e8-ecf3651e2af3" providerId="ADAL" clId="{F6A54775-FE2F-447D-84E8-5E3A8BB2CA94}" dt="2023-03-06T15:28:46.913" v="505"/>
          <ac:spMkLst>
            <pc:docMk/>
            <pc:sldMk cId="3385995641" sldId="323"/>
            <ac:spMk id="27" creationId="{51B873BB-3C56-4323-B50B-496BAF104D9F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30" creationId="{5B21818C-6C7B-4411-A071-388FCFF99CA6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31" creationId="{D279FDEA-B28C-4553-A47C-0F02F0BCFE1D}"/>
          </ac:spMkLst>
        </pc:spChg>
        <pc:spChg chg="del">
          <ac:chgData name="Edoardo Michele" userId="e320b409-1d87-4259-a4e8-ecf3651e2af3" providerId="ADAL" clId="{F6A54775-FE2F-447D-84E8-5E3A8BB2CA94}" dt="2023-03-06T15:28:41.097" v="503" actId="478"/>
          <ac:spMkLst>
            <pc:docMk/>
            <pc:sldMk cId="3385995641" sldId="323"/>
            <ac:spMk id="34" creationId="{04CF40BE-9A7B-42EF-A849-3A5FE9C641BA}"/>
          </ac:spMkLst>
        </pc:spChg>
        <pc:spChg chg="del">
          <ac:chgData name="Edoardo Michele" userId="e320b409-1d87-4259-a4e8-ecf3651e2af3" providerId="ADAL" clId="{F6A54775-FE2F-447D-84E8-5E3A8BB2CA94}" dt="2023-03-06T15:28:41.097" v="503" actId="478"/>
          <ac:spMkLst>
            <pc:docMk/>
            <pc:sldMk cId="3385995641" sldId="323"/>
            <ac:spMk id="35" creationId="{152B0B80-2667-4515-A901-FB18FCDB00C0}"/>
          </ac:spMkLst>
        </pc:spChg>
        <pc:spChg chg="del">
          <ac:chgData name="Edoardo Michele" userId="e320b409-1d87-4259-a4e8-ecf3651e2af3" providerId="ADAL" clId="{F6A54775-FE2F-447D-84E8-5E3A8BB2CA94}" dt="2023-03-06T15:28:41.097" v="503" actId="478"/>
          <ac:spMkLst>
            <pc:docMk/>
            <pc:sldMk cId="3385995641" sldId="323"/>
            <ac:spMk id="38" creationId="{DAE946D8-5EAF-43B1-B8B7-D9AD78EFCEF6}"/>
          </ac:spMkLst>
        </pc:spChg>
        <pc:spChg chg="del">
          <ac:chgData name="Edoardo Michele" userId="e320b409-1d87-4259-a4e8-ecf3651e2af3" providerId="ADAL" clId="{F6A54775-FE2F-447D-84E8-5E3A8BB2CA94}" dt="2023-03-06T15:28:49.305" v="506" actId="478"/>
          <ac:spMkLst>
            <pc:docMk/>
            <pc:sldMk cId="3385995641" sldId="323"/>
            <ac:spMk id="49" creationId="{B4ADF1B6-72CC-44E6-99D5-00F1A192F83C}"/>
          </ac:spMkLst>
        </pc:spChg>
        <pc:spChg chg="del">
          <ac:chgData name="Edoardo Michele" userId="e320b409-1d87-4259-a4e8-ecf3651e2af3" providerId="ADAL" clId="{F6A54775-FE2F-447D-84E8-5E3A8BB2CA94}" dt="2023-03-06T15:28:49.305" v="506" actId="478"/>
          <ac:spMkLst>
            <pc:docMk/>
            <pc:sldMk cId="3385995641" sldId="323"/>
            <ac:spMk id="55" creationId="{9B8EAA4E-8A72-4913-A082-4B4A99EFDC71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57" creationId="{52C8704C-0625-49A9-9FD4-76A1FA9076D5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58" creationId="{932EDA65-040D-4F01-A2E0-D2DA2B0C58F4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59" creationId="{604CE1FD-C41A-4610-823B-46C24B3E7A22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60" creationId="{10FC9241-26E4-40AE-9CAF-A7EFC61772A5}"/>
          </ac:spMkLst>
        </pc:spChg>
        <pc:spChg chg="add del mod">
          <ac:chgData name="Edoardo Michele" userId="e320b409-1d87-4259-a4e8-ecf3651e2af3" providerId="ADAL" clId="{F6A54775-FE2F-447D-84E8-5E3A8BB2CA94}" dt="2023-03-06T15:28:46.913" v="505"/>
          <ac:spMkLst>
            <pc:docMk/>
            <pc:sldMk cId="3385995641" sldId="323"/>
            <ac:spMk id="61" creationId="{8B8B23E3-A221-4A4A-9E6B-8D9632FCE55F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64" creationId="{DF2B0365-F881-4D02-8FEA-93A6F79F0EEB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65" creationId="{9FB2A3C9-7417-432A-B7DA-E0B027E05F22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0" creationId="{A9B70D06-3344-455B-8766-ACCA38BF0E16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1" creationId="{0A4292B0-F518-4BA7-88E9-2B4AC5382CD6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2" creationId="{90244753-FC70-493D-A24B-04AE81FA3E20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3" creationId="{7ECC9446-5FC3-4E15-B8E3-C4E8DC4524E7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4" creationId="{EA15156F-FE26-4E55-9D69-65EA8B95AC68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5" creationId="{3CD00092-3AA7-482B-9825-003E58847A51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6" creationId="{0F3F925B-154A-4CD4-9950-0F73317F428B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7" creationId="{493E0BE2-1941-46FB-A8E7-EEC25A401C7D}"/>
          </ac:spMkLst>
        </pc:spChg>
        <pc:spChg chg="add 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79" creationId="{D909A55B-B1DD-4E51-B9B8-09946363F5A8}"/>
          </ac:spMkLst>
        </pc:spChg>
        <pc:spChg chg="add mod">
          <ac:chgData name="Edoardo Michele" userId="e320b409-1d87-4259-a4e8-ecf3651e2af3" providerId="ADAL" clId="{F6A54775-FE2F-447D-84E8-5E3A8BB2CA94}" dt="2023-03-06T15:29:03.916" v="512" actId="6549"/>
          <ac:spMkLst>
            <pc:docMk/>
            <pc:sldMk cId="3385995641" sldId="323"/>
            <ac:spMk id="80" creationId="{C44C8D6F-AB44-48E7-8661-C0B7DEA86204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83" creationId="{380D41CB-6E1C-44B3-B17D-37DC16CE6E3C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84" creationId="{3C04F462-45DE-4E7C-9C6E-C022F8B177D6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87" creationId="{0E4AA3A1-D578-4861-A5D4-89AF88DBCAF8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88" creationId="{A0592996-2A78-44D9-82A8-AC559789D688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89" creationId="{6ABA67A9-1215-4A0B-9890-ED49B2E5C4E1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90" creationId="{77113223-DE61-420E-87F9-999C7FF2BF2C}"/>
          </ac:spMkLst>
        </pc:spChg>
        <pc:spChg chg="add 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91" creationId="{98AE2C22-D986-4832-8BB7-F6A48274B99A}"/>
          </ac:spMkLst>
        </pc:spChg>
        <pc:spChg chg="mod">
          <ac:chgData name="Edoardo Michele" userId="e320b409-1d87-4259-a4e8-ecf3651e2af3" providerId="ADAL" clId="{F6A54775-FE2F-447D-84E8-5E3A8BB2CA94}" dt="2023-03-06T15:31:13.507" v="526" actId="1076"/>
          <ac:spMkLst>
            <pc:docMk/>
            <pc:sldMk cId="3385995641" sldId="323"/>
            <ac:spMk id="94" creationId="{B89EB256-8DFB-4355-84A6-2D84E7D220F9}"/>
          </ac:spMkLst>
        </pc:spChg>
        <pc:spChg chg="mod">
          <ac:chgData name="Edoardo Michele" userId="e320b409-1d87-4259-a4e8-ecf3651e2af3" providerId="ADAL" clId="{F6A54775-FE2F-447D-84E8-5E3A8BB2CA94}" dt="2023-03-06T15:31:13.507" v="526" actId="1076"/>
          <ac:spMkLst>
            <pc:docMk/>
            <pc:sldMk cId="3385995641" sldId="323"/>
            <ac:spMk id="95" creationId="{D4152896-07DD-4B1F-B615-F61748C984A5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0" creationId="{17A8600C-5423-40DB-B7A5-766ECA84F890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1" creationId="{E37EE2BA-0B08-43F5-84DE-1702D169D1B0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2" creationId="{2BCB1361-7775-464F-B849-C7763F4999EE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3" creationId="{4FA2FA0A-B0CB-4553-8B18-E5698088412B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4" creationId="{A414BDEB-2095-4460-B718-ADB7F04E4A97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5" creationId="{96F822F1-21AC-42F5-A68E-3D155017B077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6" creationId="{532D5F7A-0EA7-46AC-9291-82F8EBED3223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7" creationId="{EC8C5C78-FCDC-4C71-A245-8E6DABCBEF00}"/>
          </ac:spMkLst>
        </pc:spChg>
        <pc:spChg chg="mod">
          <ac:chgData name="Edoardo Michele" userId="e320b409-1d87-4259-a4e8-ecf3651e2af3" providerId="ADAL" clId="{F6A54775-FE2F-447D-84E8-5E3A8BB2CA94}" dt="2023-03-06T15:33:22.476" v="551" actId="1076"/>
          <ac:spMkLst>
            <pc:docMk/>
            <pc:sldMk cId="3385995641" sldId="323"/>
            <ac:spMk id="111" creationId="{9B518DE7-678D-4E26-966E-D7920D3E2839}"/>
          </ac:spMkLst>
        </pc:spChg>
        <pc:spChg chg="mod">
          <ac:chgData name="Edoardo Michele" userId="e320b409-1d87-4259-a4e8-ecf3651e2af3" providerId="ADAL" clId="{F6A54775-FE2F-447D-84E8-5E3A8BB2CA94}" dt="2023-03-06T15:33:22.476" v="551" actId="1076"/>
          <ac:spMkLst>
            <pc:docMk/>
            <pc:sldMk cId="3385995641" sldId="323"/>
            <ac:spMk id="112" creationId="{E4571A59-FB4C-4922-A2CE-F8DCA7AA035E}"/>
          </ac:spMkLst>
        </pc:spChg>
        <pc:grpChg chg="add del mod">
          <ac:chgData name="Edoardo Michele" userId="e320b409-1d87-4259-a4e8-ecf3651e2af3" providerId="ADAL" clId="{F6A54775-FE2F-447D-84E8-5E3A8BB2CA94}" dt="2023-03-06T15:28:46.913" v="505"/>
          <ac:grpSpMkLst>
            <pc:docMk/>
            <pc:sldMk cId="3385995641" sldId="323"/>
            <ac:grpSpMk id="28" creationId="{AC387439-8CF0-4795-B7C7-E378BDDF2B57}"/>
          </ac:grpSpMkLst>
        </pc:grpChg>
        <pc:grpChg chg="mod">
          <ac:chgData name="Edoardo Michele" userId="e320b409-1d87-4259-a4e8-ecf3651e2af3" providerId="ADAL" clId="{F6A54775-FE2F-447D-84E8-5E3A8BB2CA94}" dt="2023-03-06T15:28:44.277" v="504"/>
          <ac:grpSpMkLst>
            <pc:docMk/>
            <pc:sldMk cId="3385995641" sldId="323"/>
            <ac:grpSpMk id="29" creationId="{1704C9D0-1EB6-4126-AABA-B6D907E0AD81}"/>
          </ac:grpSpMkLst>
        </pc:grpChg>
        <pc:grpChg chg="mod">
          <ac:chgData name="Edoardo Michele" userId="e320b409-1d87-4259-a4e8-ecf3651e2af3" providerId="ADAL" clId="{F6A54775-FE2F-447D-84E8-5E3A8BB2CA94}" dt="2023-03-06T15:28:44.277" v="504"/>
          <ac:grpSpMkLst>
            <pc:docMk/>
            <pc:sldMk cId="3385995641" sldId="323"/>
            <ac:grpSpMk id="32" creationId="{F6A9A4CD-6CC0-44C3-AC20-4E516B2C5C95}"/>
          </ac:grpSpMkLst>
        </pc:grpChg>
        <pc:grpChg chg="mod">
          <ac:chgData name="Edoardo Michele" userId="e320b409-1d87-4259-a4e8-ecf3651e2af3" providerId="ADAL" clId="{F6A54775-FE2F-447D-84E8-5E3A8BB2CA94}" dt="2023-03-06T15:28:44.277" v="504"/>
          <ac:grpSpMkLst>
            <pc:docMk/>
            <pc:sldMk cId="3385995641" sldId="323"/>
            <ac:grpSpMk id="33" creationId="{FBD9656F-2B1D-4034-8287-044B50F8F8AE}"/>
          </ac:grpSpMkLst>
        </pc:grpChg>
        <pc:grpChg chg="del">
          <ac:chgData name="Edoardo Michele" userId="e320b409-1d87-4259-a4e8-ecf3651e2af3" providerId="ADAL" clId="{F6A54775-FE2F-447D-84E8-5E3A8BB2CA94}" dt="2023-03-06T15:28:49.305" v="506" actId="478"/>
          <ac:grpSpMkLst>
            <pc:docMk/>
            <pc:sldMk cId="3385995641" sldId="323"/>
            <ac:grpSpMk id="39" creationId="{BA97C1C9-80B6-4EDD-9D46-86F3C27641C2}"/>
          </ac:grpSpMkLst>
        </pc:grpChg>
        <pc:grpChg chg="del">
          <ac:chgData name="Edoardo Michele" userId="e320b409-1d87-4259-a4e8-ecf3651e2af3" providerId="ADAL" clId="{F6A54775-FE2F-447D-84E8-5E3A8BB2CA94}" dt="2023-03-06T15:28:49.305" v="506" actId="478"/>
          <ac:grpSpMkLst>
            <pc:docMk/>
            <pc:sldMk cId="3385995641" sldId="323"/>
            <ac:grpSpMk id="50" creationId="{D823192E-813B-494C-978D-CEE5403F70EE}"/>
          </ac:grpSpMkLst>
        </pc:grpChg>
        <pc:grpChg chg="add del mod">
          <ac:chgData name="Edoardo Michele" userId="e320b409-1d87-4259-a4e8-ecf3651e2af3" providerId="ADAL" clId="{F6A54775-FE2F-447D-84E8-5E3A8BB2CA94}" dt="2023-03-06T15:28:46.913" v="505"/>
          <ac:grpSpMkLst>
            <pc:docMk/>
            <pc:sldMk cId="3385995641" sldId="323"/>
            <ac:grpSpMk id="62" creationId="{68B8D391-AD07-4221-B582-56DFE66B4F10}"/>
          </ac:grpSpMkLst>
        </pc:grpChg>
        <pc:grpChg chg="add del mod">
          <ac:chgData name="Edoardo Michele" userId="e320b409-1d87-4259-a4e8-ecf3651e2af3" providerId="ADAL" clId="{F6A54775-FE2F-447D-84E8-5E3A8BB2CA94}" dt="2023-03-06T15:28:46.913" v="505"/>
          <ac:grpSpMkLst>
            <pc:docMk/>
            <pc:sldMk cId="3385995641" sldId="323"/>
            <ac:grpSpMk id="67" creationId="{63D9CA27-1CE6-4049-858A-EADE2221241C}"/>
          </ac:grpSpMkLst>
        </pc:grpChg>
        <pc:grpChg chg="mod">
          <ac:chgData name="Edoardo Michele" userId="e320b409-1d87-4259-a4e8-ecf3651e2af3" providerId="ADAL" clId="{F6A54775-FE2F-447D-84E8-5E3A8BB2CA94}" dt="2023-03-06T15:28:44.277" v="504"/>
          <ac:grpSpMkLst>
            <pc:docMk/>
            <pc:sldMk cId="3385995641" sldId="323"/>
            <ac:grpSpMk id="68" creationId="{7DDD6C25-8DCF-4215-95DC-675A6DAF9E24}"/>
          </ac:grpSpMkLst>
        </pc:grpChg>
        <pc:grpChg chg="mod">
          <ac:chgData name="Edoardo Michele" userId="e320b409-1d87-4259-a4e8-ecf3651e2af3" providerId="ADAL" clId="{F6A54775-FE2F-447D-84E8-5E3A8BB2CA94}" dt="2023-03-06T15:28:44.277" v="504"/>
          <ac:grpSpMkLst>
            <pc:docMk/>
            <pc:sldMk cId="3385995641" sldId="323"/>
            <ac:grpSpMk id="69" creationId="{573453DD-CDA9-4700-A317-562FEA0171C4}"/>
          </ac:grpSpMkLst>
        </pc:grpChg>
        <pc:grpChg chg="add 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81" creationId="{D947DD7E-E880-4611-94DB-E865B79978F3}"/>
          </ac:grpSpMkLst>
        </pc:grpChg>
        <pc:grpChg chg="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82" creationId="{6318E728-CFC8-49EC-A633-B517EDB8E4AF}"/>
          </ac:grpSpMkLst>
        </pc:grpChg>
        <pc:grpChg chg="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85" creationId="{5A63F680-ECD6-4793-BE9B-FA4367613F0D}"/>
          </ac:grpSpMkLst>
        </pc:grpChg>
        <pc:grpChg chg="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86" creationId="{BB25E757-EA1C-4ABF-A254-F7EFE0A4C4E3}"/>
          </ac:grpSpMkLst>
        </pc:grpChg>
        <pc:grpChg chg="add mod">
          <ac:chgData name="Edoardo Michele" userId="e320b409-1d87-4259-a4e8-ecf3651e2af3" providerId="ADAL" clId="{F6A54775-FE2F-447D-84E8-5E3A8BB2CA94}" dt="2023-03-06T15:31:13.507" v="526" actId="1076"/>
          <ac:grpSpMkLst>
            <pc:docMk/>
            <pc:sldMk cId="3385995641" sldId="323"/>
            <ac:grpSpMk id="92" creationId="{74B2FB52-5D04-43EE-9579-979E0B02E761}"/>
          </ac:grpSpMkLst>
        </pc:grpChg>
        <pc:grpChg chg="add 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97" creationId="{B28B6856-5780-47A4-A0B7-98C77972AE64}"/>
          </ac:grpSpMkLst>
        </pc:grpChg>
        <pc:grpChg chg="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98" creationId="{FED5C909-842A-4341-908D-C290BAFDED83}"/>
          </ac:grpSpMkLst>
        </pc:grpChg>
        <pc:grpChg chg="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99" creationId="{BFA2849F-B5E5-465B-AAB9-13F31BDB0820}"/>
          </ac:grpSpMkLst>
        </pc:grpChg>
        <pc:grpChg chg="add del mod">
          <ac:chgData name="Edoardo Michele" userId="e320b409-1d87-4259-a4e8-ecf3651e2af3" providerId="ADAL" clId="{F6A54775-FE2F-447D-84E8-5E3A8BB2CA94}" dt="2023-03-06T15:33:23.523" v="552" actId="21"/>
          <ac:grpSpMkLst>
            <pc:docMk/>
            <pc:sldMk cId="3385995641" sldId="323"/>
            <ac:grpSpMk id="109" creationId="{6C8562DB-50E7-4C32-B75D-3C6464F8C891}"/>
          </ac:grpSpMkLst>
        </pc:grpChg>
        <pc:graphicFrameChg chg="del">
          <ac:chgData name="Edoardo Michele" userId="e320b409-1d87-4259-a4e8-ecf3651e2af3" providerId="ADAL" clId="{F6A54775-FE2F-447D-84E8-5E3A8BB2CA94}" dt="2023-03-06T15:28:41.097" v="503" actId="478"/>
          <ac:graphicFrameMkLst>
            <pc:docMk/>
            <pc:sldMk cId="3385995641" sldId="323"/>
            <ac:graphicFrameMk id="36" creationId="{A73D6254-4CBA-4C12-8699-F89145D9C23D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28:41.097" v="503" actId="478"/>
          <ac:graphicFrameMkLst>
            <pc:docMk/>
            <pc:sldMk cId="3385995641" sldId="323"/>
            <ac:graphicFrameMk id="37" creationId="{B4144E23-2B65-4757-A625-7CD575D544A1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28:49.305" v="506" actId="478"/>
          <ac:graphicFrameMkLst>
            <pc:docMk/>
            <pc:sldMk cId="3385995641" sldId="323"/>
            <ac:graphicFrameMk id="56" creationId="{5FB310C4-015A-43D7-AE49-DE9770C4940D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28:44.277" v="504"/>
          <ac:graphicFrameMkLst>
            <pc:docMk/>
            <pc:sldMk cId="3385995641" sldId="323"/>
            <ac:graphicFrameMk id="63" creationId="{5D9A0AB7-C9CA-4FB9-859A-F1AA6DDCA56C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5:28:46.913" v="505"/>
          <ac:graphicFrameMkLst>
            <pc:docMk/>
            <pc:sldMk cId="3385995641" sldId="323"/>
            <ac:graphicFrameMk id="66" creationId="{CF11F690-C3AB-4C4C-A311-87A809804E80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5:28:46.913" v="505"/>
          <ac:graphicFrameMkLst>
            <pc:docMk/>
            <pc:sldMk cId="3385995641" sldId="323"/>
            <ac:graphicFrameMk id="78" creationId="{307B0885-C0A2-450A-B158-16333254C631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31:13.507" v="526" actId="1076"/>
          <ac:graphicFrameMkLst>
            <pc:docMk/>
            <pc:sldMk cId="3385995641" sldId="323"/>
            <ac:graphicFrameMk id="93" creationId="{0FB8FE31-08F6-46AE-B20A-E04EE460E598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31:17.564" v="527" actId="1076"/>
          <ac:graphicFrameMkLst>
            <pc:docMk/>
            <pc:sldMk cId="3385995641" sldId="323"/>
            <ac:graphicFrameMk id="96" creationId="{A4F8BCB1-6F5A-4D2F-A489-F5102388ABDB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45:59.322" v="608"/>
          <ac:graphicFrameMkLst>
            <pc:docMk/>
            <pc:sldMk cId="3385995641" sldId="323"/>
            <ac:graphicFrameMk id="108" creationId="{0EA0B869-68B5-4990-95EE-D129AF322CF2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33:22.476" v="551" actId="1076"/>
          <ac:graphicFrameMkLst>
            <pc:docMk/>
            <pc:sldMk cId="3385995641" sldId="323"/>
            <ac:graphicFrameMk id="110" creationId="{D22EDE5C-8049-4190-9F9C-81981656592E}"/>
          </ac:graphicFrameMkLst>
        </pc:graphicFrameChg>
      </pc:sldChg>
      <pc:sldChg chg="addSp delSp modSp add mod delAnim modAnim">
        <pc:chgData name="Edoardo Michele" userId="e320b409-1d87-4259-a4e8-ecf3651e2af3" providerId="ADAL" clId="{F6A54775-FE2F-447D-84E8-5E3A8BB2CA94}" dt="2023-03-09T21:53:52.580" v="1942" actId="478"/>
        <pc:sldMkLst>
          <pc:docMk/>
          <pc:sldMk cId="1081932841" sldId="324"/>
        </pc:sldMkLst>
        <pc:spChg chg="mod">
          <ac:chgData name="Edoardo Michele" userId="e320b409-1d87-4259-a4e8-ecf3651e2af3" providerId="ADAL" clId="{F6A54775-FE2F-447D-84E8-5E3A8BB2CA94}" dt="2023-03-06T15:32:12.173" v="540" actId="6549"/>
          <ac:spMkLst>
            <pc:docMk/>
            <pc:sldMk cId="1081932841" sldId="324"/>
            <ac:spMk id="2" creationId="{67D46264-72F6-4B93-AA6E-091F96B897D6}"/>
          </ac:spMkLst>
        </pc:spChg>
        <pc:spChg chg="add mod">
          <ac:chgData name="Edoardo Michele" userId="e320b409-1d87-4259-a4e8-ecf3651e2af3" providerId="ADAL" clId="{F6A54775-FE2F-447D-84E8-5E3A8BB2CA94}" dt="2023-03-06T15:32:20.145" v="542" actId="14100"/>
          <ac:spMkLst>
            <pc:docMk/>
            <pc:sldMk cId="1081932841" sldId="324"/>
            <ac:spMk id="33" creationId="{0BB7CFF7-3278-4C90-9040-47B51D2BDC2F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36" creationId="{4CF6BB2F-46AE-4633-8D22-92DF2A94F0EA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37" creationId="{84C0A107-6498-4B73-9AF4-D08F0438A664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40" creationId="{604E22B9-BC61-47DE-82C9-508D37FBA561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41" creationId="{F47AB451-3B52-4BF4-99BF-A3AFD9FE8C95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42" creationId="{CEAD5814-F8EA-44AE-A856-808D10F53803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43" creationId="{213F2868-3062-4ABD-895B-48F3A7092E3D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46" creationId="{45B45427-2699-4C5E-B378-4806725175E0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47" creationId="{93CE7A79-71BB-4017-8FB5-016FD675DED1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0" creationId="{A0274D09-4B59-41D7-BD77-4E79F2D26514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1" creationId="{650BCE24-3742-4F5F-80D4-614B5C56ED97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4" creationId="{B3169847-63C6-4E00-8E42-C17606AF4F1A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5" creationId="{956F6ADB-BB89-497A-83D0-5EDA36CA9D8A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6" creationId="{3FD7070F-CF05-4286-AEE6-9A0C195A521F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7" creationId="{CD0F9CCF-2DD0-4A6F-B7C0-461E86EA2E7B}"/>
          </ac:spMkLst>
        </pc:spChg>
        <pc:spChg chg="add 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8" creationId="{7EABBABD-F6AD-436F-A4E5-95FD4A3928F5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2" creationId="{A1ECA075-078F-43C9-99AF-7311F856505B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3" creationId="{C86ABD22-AE6A-4901-84D7-743C82D2F866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4" creationId="{DF606FF7-8223-4261-A0A7-57FDAFE47661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5" creationId="{FB9C9542-844A-4F75-9160-46F7DB3743E1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6" creationId="{DCC257A3-2F73-4DC5-97E5-10DF1BDDEE5F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7" creationId="{2F3E8AAC-479C-4DE9-8F64-30739D77CFC5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8" creationId="{FEE766D8-58A6-470D-9016-A86425E4FFA5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9" creationId="{2182334C-C869-4561-B5AF-DA317A941784}"/>
          </ac:spMkLst>
        </pc:spChg>
        <pc:spChg chg="mod">
          <ac:chgData name="Edoardo Michele" userId="e320b409-1d87-4259-a4e8-ecf3651e2af3" providerId="ADAL" clId="{F6A54775-FE2F-447D-84E8-5E3A8BB2CA94}" dt="2023-03-06T15:33:25.840" v="553"/>
          <ac:spMkLst>
            <pc:docMk/>
            <pc:sldMk cId="1081932841" sldId="324"/>
            <ac:spMk id="74" creationId="{0FAAF78E-4F2F-4AD9-B4E4-4AF6CB183DDA}"/>
          </ac:spMkLst>
        </pc:spChg>
        <pc:spChg chg="mod">
          <ac:chgData name="Edoardo Michele" userId="e320b409-1d87-4259-a4e8-ecf3651e2af3" providerId="ADAL" clId="{F6A54775-FE2F-447D-84E8-5E3A8BB2CA94}" dt="2023-03-06T15:33:25.840" v="553"/>
          <ac:spMkLst>
            <pc:docMk/>
            <pc:sldMk cId="1081932841" sldId="324"/>
            <ac:spMk id="75" creationId="{9CFBED52-3914-4398-BCB5-B5C0D34ABEAA}"/>
          </ac:spMkLst>
        </pc:spChg>
        <pc:spChg chg="add mod">
          <ac:chgData name="Edoardo Michele" userId="e320b409-1d87-4259-a4e8-ecf3651e2af3" providerId="ADAL" clId="{F6A54775-FE2F-447D-84E8-5E3A8BB2CA94}" dt="2023-03-06T15:36:42.108" v="559"/>
          <ac:spMkLst>
            <pc:docMk/>
            <pc:sldMk cId="1081932841" sldId="324"/>
            <ac:spMk id="77" creationId="{4CA00785-E285-48B6-95D1-53D03565CB46}"/>
          </ac:spMkLst>
        </pc:spChg>
        <pc:spChg chg="add mod">
          <ac:chgData name="Edoardo Michele" userId="e320b409-1d87-4259-a4e8-ecf3651e2af3" providerId="ADAL" clId="{F6A54775-FE2F-447D-84E8-5E3A8BB2CA94}" dt="2023-03-06T15:36:55.754" v="561" actId="255"/>
          <ac:spMkLst>
            <pc:docMk/>
            <pc:sldMk cId="1081932841" sldId="324"/>
            <ac:spMk id="78" creationId="{0594AD9A-1AC6-4AA7-8BA5-24AF67264BD9}"/>
          </ac:spMkLst>
        </pc:spChg>
        <pc:spChg chg="del">
          <ac:chgData name="Edoardo Michele" userId="e320b409-1d87-4259-a4e8-ecf3651e2af3" providerId="ADAL" clId="{F6A54775-FE2F-447D-84E8-5E3A8BB2CA94}" dt="2023-03-06T15:31:53.945" v="529" actId="478"/>
          <ac:spMkLst>
            <pc:docMk/>
            <pc:sldMk cId="1081932841" sldId="324"/>
            <ac:spMk id="79" creationId="{D909A55B-B1DD-4E51-B9B8-09946363F5A8}"/>
          </ac:spMkLst>
        </pc:spChg>
        <pc:spChg chg="del">
          <ac:chgData name="Edoardo Michele" userId="e320b409-1d87-4259-a4e8-ecf3651e2af3" providerId="ADAL" clId="{F6A54775-FE2F-447D-84E8-5E3A8BB2CA94}" dt="2023-03-06T15:31:53.945" v="529" actId="478"/>
          <ac:spMkLst>
            <pc:docMk/>
            <pc:sldMk cId="1081932841" sldId="324"/>
            <ac:spMk id="80" creationId="{C44C8D6F-AB44-48E7-8661-C0B7DEA86204}"/>
          </ac:spMkLst>
        </pc:spChg>
        <pc:spChg chg="del">
          <ac:chgData name="Edoardo Michele" userId="e320b409-1d87-4259-a4e8-ecf3651e2af3" providerId="ADAL" clId="{F6A54775-FE2F-447D-84E8-5E3A8BB2CA94}" dt="2023-03-06T15:31:53.945" v="529" actId="478"/>
          <ac:spMkLst>
            <pc:docMk/>
            <pc:sldMk cId="1081932841" sldId="324"/>
            <ac:spMk id="91" creationId="{98AE2C22-D986-4832-8BB7-F6A48274B99A}"/>
          </ac:spMkLst>
        </pc:spChg>
        <pc:spChg chg="add mod">
          <ac:chgData name="Edoardo Michele" userId="e320b409-1d87-4259-a4e8-ecf3651e2af3" providerId="ADAL" clId="{F6A54775-FE2F-447D-84E8-5E3A8BB2CA94}" dt="2023-03-06T15:36:42.108" v="559"/>
          <ac:spMkLst>
            <pc:docMk/>
            <pc:sldMk cId="1081932841" sldId="324"/>
            <ac:spMk id="112" creationId="{247C127E-FF28-4CAD-9096-CF7D9E365EA4}"/>
          </ac:spMkLst>
        </pc:spChg>
        <pc:grpChg chg="add 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34" creationId="{26366665-0079-4661-8C58-8BC57BD2F70F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35" creationId="{47E9B185-4EEA-412D-970C-5A9008428FD2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38" creationId="{58D02D77-E0C4-48B9-B114-20531C95B744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39" creationId="{FD30B68D-8F5A-41DD-8E20-5A885515E39F}"/>
          </ac:grpSpMkLst>
        </pc:grpChg>
        <pc:grpChg chg="add del mod">
          <ac:chgData name="Edoardo Michele" userId="e320b409-1d87-4259-a4e8-ecf3651e2af3" providerId="ADAL" clId="{F6A54775-FE2F-447D-84E8-5E3A8BB2CA94}" dt="2023-03-06T15:33:04.720" v="547" actId="21"/>
          <ac:grpSpMkLst>
            <pc:docMk/>
            <pc:sldMk cId="1081932841" sldId="324"/>
            <ac:grpSpMk id="44" creationId="{60480502-027F-42AA-918F-887DE45412C8}"/>
          </ac:grpSpMkLst>
        </pc:grpChg>
        <pc:grpChg chg="add 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48" creationId="{2F6D3CDB-DBCE-42BD-BEC2-C1523A4215AF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49" creationId="{EC6602CF-55F5-4E8F-B5DC-5B327A64E22B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52" creationId="{8646A037-AE94-4872-A57F-72818DA4EE3D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53" creationId="{A47B8741-61A1-4029-A9F1-5DBD62D6FD44}"/>
          </ac:grpSpMkLst>
        </pc:grpChg>
        <pc:grpChg chg="add 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59" creationId="{0AB7ABD1-08CC-4309-AE24-EA557D5B329A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60" creationId="{26B41959-C47B-44EE-84EF-C68F5BAE5219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61" creationId="{F4485E90-BAC8-441D-AA25-C1F92485250E}"/>
          </ac:grpSpMkLst>
        </pc:grpChg>
        <pc:grpChg chg="add del mod">
          <ac:chgData name="Edoardo Michele" userId="e320b409-1d87-4259-a4e8-ecf3651e2af3" providerId="ADAL" clId="{F6A54775-FE2F-447D-84E8-5E3A8BB2CA94}" dt="2023-03-06T15:36:41.105" v="558" actId="478"/>
          <ac:grpSpMkLst>
            <pc:docMk/>
            <pc:sldMk cId="1081932841" sldId="324"/>
            <ac:grpSpMk id="72" creationId="{C2E56D3F-1457-4E6B-8912-2407E671A4A3}"/>
          </ac:grpSpMkLst>
        </pc:grpChg>
        <pc:grpChg chg="del">
          <ac:chgData name="Edoardo Michele" userId="e320b409-1d87-4259-a4e8-ecf3651e2af3" providerId="ADAL" clId="{F6A54775-FE2F-447D-84E8-5E3A8BB2CA94}" dt="2023-03-06T15:31:53.945" v="529" actId="478"/>
          <ac:grpSpMkLst>
            <pc:docMk/>
            <pc:sldMk cId="1081932841" sldId="324"/>
            <ac:grpSpMk id="81" creationId="{D947DD7E-E880-4611-94DB-E865B79978F3}"/>
          </ac:grpSpMkLst>
        </pc:grpChg>
        <pc:grpChg chg="del">
          <ac:chgData name="Edoardo Michele" userId="e320b409-1d87-4259-a4e8-ecf3651e2af3" providerId="ADAL" clId="{F6A54775-FE2F-447D-84E8-5E3A8BB2CA94}" dt="2023-03-06T15:31:53.945" v="529" actId="478"/>
          <ac:grpSpMkLst>
            <pc:docMk/>
            <pc:sldMk cId="1081932841" sldId="324"/>
            <ac:grpSpMk id="92" creationId="{74B2FB52-5D04-43EE-9579-979E0B02E761}"/>
          </ac:grpSpMkLst>
        </pc:grpChg>
        <pc:grpChg chg="del">
          <ac:chgData name="Edoardo Michele" userId="e320b409-1d87-4259-a4e8-ecf3651e2af3" providerId="ADAL" clId="{F6A54775-FE2F-447D-84E8-5E3A8BB2CA94}" dt="2023-03-06T15:31:53.945" v="529" actId="478"/>
          <ac:grpSpMkLst>
            <pc:docMk/>
            <pc:sldMk cId="1081932841" sldId="324"/>
            <ac:grpSpMk id="97" creationId="{B28B6856-5780-47A4-A0B7-98C77972AE64}"/>
          </ac:grpSpMkLst>
        </pc:grpChg>
        <pc:graphicFrameChg chg="mod">
          <ac:chgData name="Edoardo Michele" userId="e320b409-1d87-4259-a4e8-ecf3651e2af3" providerId="ADAL" clId="{F6A54775-FE2F-447D-84E8-5E3A8BB2CA94}" dt="2023-03-06T15:32:56.176" v="546"/>
          <ac:graphicFrameMkLst>
            <pc:docMk/>
            <pc:sldMk cId="1081932841" sldId="324"/>
            <ac:graphicFrameMk id="45" creationId="{04E479B5-9C93-417A-B476-FEFD34D5EA0A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33:25.840" v="553"/>
          <ac:graphicFrameMkLst>
            <pc:docMk/>
            <pc:sldMk cId="1081932841" sldId="324"/>
            <ac:graphicFrameMk id="73" creationId="{BBE44EEA-613D-4DA1-9E23-165BCE1A3E42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5:38:17.327" v="565" actId="478"/>
          <ac:graphicFrameMkLst>
            <pc:docMk/>
            <pc:sldMk cId="1081932841" sldId="324"/>
            <ac:graphicFrameMk id="76" creationId="{9CD6744F-3E89-4F72-8DEC-E8F363CAE7D5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31:53.945" v="529" actId="478"/>
          <ac:graphicFrameMkLst>
            <pc:docMk/>
            <pc:sldMk cId="1081932841" sldId="324"/>
            <ac:graphicFrameMk id="96" creationId="{A4F8BCB1-6F5A-4D2F-A489-F5102388ABDB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31:53.945" v="529" actId="478"/>
          <ac:graphicFrameMkLst>
            <pc:docMk/>
            <pc:sldMk cId="1081932841" sldId="324"/>
            <ac:graphicFrameMk id="108" creationId="{0EA0B869-68B5-4990-95EE-D129AF322CF2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49:04.188" v="625"/>
          <ac:graphicFrameMkLst>
            <pc:docMk/>
            <pc:sldMk cId="1081932841" sldId="324"/>
            <ac:graphicFrameMk id="109" creationId="{A19A47E6-1C27-47F5-9A58-EE346C167BAC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49:04.194" v="626"/>
          <ac:graphicFrameMkLst>
            <pc:docMk/>
            <pc:sldMk cId="1081932841" sldId="324"/>
            <ac:graphicFrameMk id="110" creationId="{678ED691-7749-4614-A9DD-E88971EB34BF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49:04.203" v="627"/>
          <ac:graphicFrameMkLst>
            <pc:docMk/>
            <pc:sldMk cId="1081932841" sldId="324"/>
            <ac:graphicFrameMk id="111" creationId="{76F6B8CF-5432-490B-836B-0E4AFCD51056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9T21:53:51.245" v="1941" actId="478"/>
          <ac:graphicFrameMkLst>
            <pc:docMk/>
            <pc:sldMk cId="1081932841" sldId="324"/>
            <ac:graphicFrameMk id="113" creationId="{E531D95A-F348-49B8-AAEA-3F337A585705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9T21:53:52.580" v="1942" actId="478"/>
          <ac:graphicFrameMkLst>
            <pc:docMk/>
            <pc:sldMk cId="1081932841" sldId="324"/>
            <ac:graphicFrameMk id="114" creationId="{126A33CD-E681-4294-A01F-F8BF339DFBCF}"/>
          </ac:graphicFrameMkLst>
        </pc:graphicFrameChg>
        <pc:cxnChg chg="add del mod">
          <ac:chgData name="Edoardo Michele" userId="e320b409-1d87-4259-a4e8-ecf3651e2af3" providerId="ADAL" clId="{F6A54775-FE2F-447D-84E8-5E3A8BB2CA94}" dt="2023-03-06T15:36:41.105" v="558" actId="478"/>
          <ac:cxnSpMkLst>
            <pc:docMk/>
            <pc:sldMk cId="1081932841" sldId="324"/>
            <ac:cxnSpMk id="70" creationId="{D9D4578D-799A-43CF-AABA-D868CF962EA5}"/>
          </ac:cxnSpMkLst>
        </pc:cxnChg>
        <pc:cxnChg chg="add del mod">
          <ac:chgData name="Edoardo Michele" userId="e320b409-1d87-4259-a4e8-ecf3651e2af3" providerId="ADAL" clId="{F6A54775-FE2F-447D-84E8-5E3A8BB2CA94}" dt="2023-03-06T15:36:41.105" v="558" actId="478"/>
          <ac:cxnSpMkLst>
            <pc:docMk/>
            <pc:sldMk cId="1081932841" sldId="324"/>
            <ac:cxnSpMk id="71" creationId="{86E6C807-F6B2-4147-8BC2-7302BE3A5E3E}"/>
          </ac:cxnSpMkLst>
        </pc:cxn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754236333" sldId="324"/>
        </pc:sldMkLst>
      </pc:sldChg>
      <pc:sldChg chg="addSp modSp add mod modAnim">
        <pc:chgData name="Edoardo Michele" userId="e320b409-1d87-4259-a4e8-ecf3651e2af3" providerId="ADAL" clId="{F6A54775-FE2F-447D-84E8-5E3A8BB2CA94}" dt="2023-03-09T22:00:55.343" v="1967" actId="20577"/>
        <pc:sldMkLst>
          <pc:docMk/>
          <pc:sldMk cId="419476711" sldId="325"/>
        </pc:sldMkLst>
        <pc:spChg chg="mod">
          <ac:chgData name="Edoardo Michele" userId="e320b409-1d87-4259-a4e8-ecf3651e2af3" providerId="ADAL" clId="{F6A54775-FE2F-447D-84E8-5E3A8BB2CA94}" dt="2023-03-09T22:00:55.343" v="1967" actId="20577"/>
          <ac:spMkLst>
            <pc:docMk/>
            <pc:sldMk cId="419476711" sldId="325"/>
            <ac:spMk id="33" creationId="{0BB7CFF7-3278-4C90-9040-47B51D2BDC2F}"/>
          </ac:spMkLst>
        </pc:spChg>
        <pc:graphicFrameChg chg="add mod">
          <ac:chgData name="Edoardo Michele" userId="e320b409-1d87-4259-a4e8-ecf3651e2af3" providerId="ADAL" clId="{F6A54775-FE2F-447D-84E8-5E3A8BB2CA94}" dt="2023-03-06T15:49:01.204" v="621"/>
          <ac:graphicFrameMkLst>
            <pc:docMk/>
            <pc:sldMk cId="419476711" sldId="325"/>
            <ac:graphicFrameMk id="44" creationId="{20B942EE-268C-4860-8E0E-5CF6CC39B394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45:27.648" v="603"/>
          <ac:graphicFrameMkLst>
            <pc:docMk/>
            <pc:sldMk cId="419476711" sldId="325"/>
            <ac:graphicFrameMk id="76" creationId="{9CD6744F-3E89-4F72-8DEC-E8F363CAE7D5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46:36.439" v="610"/>
          <ac:graphicFrameMkLst>
            <pc:docMk/>
            <pc:sldMk cId="419476711" sldId="325"/>
            <ac:graphicFrameMk id="109" creationId="{A19A47E6-1C27-47F5-9A58-EE346C167BAC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46:45.301" v="612"/>
          <ac:graphicFrameMkLst>
            <pc:docMk/>
            <pc:sldMk cId="419476711" sldId="325"/>
            <ac:graphicFrameMk id="110" creationId="{678ED691-7749-4614-A9DD-E88971EB34BF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46:53.851" v="614"/>
          <ac:graphicFrameMkLst>
            <pc:docMk/>
            <pc:sldMk cId="419476711" sldId="325"/>
            <ac:graphicFrameMk id="111" creationId="{76F6B8CF-5432-490B-836B-0E4AFCD51056}"/>
          </ac:graphicFrameMkLst>
        </pc:graphicFrame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428816021" sldId="325"/>
        </pc:sldMkLst>
      </pc:sldChg>
      <pc:sldChg chg="addSp delSp modSp add mod modAnim">
        <pc:chgData name="Edoardo Michele" userId="e320b409-1d87-4259-a4e8-ecf3651e2af3" providerId="ADAL" clId="{F6A54775-FE2F-447D-84E8-5E3A8BB2CA94}" dt="2023-03-06T16:03:48.726" v="663" actId="1076"/>
        <pc:sldMkLst>
          <pc:docMk/>
          <pc:sldMk cId="517453490" sldId="326"/>
        </pc:sldMkLst>
        <pc:spChg chg="mod">
          <ac:chgData name="Edoardo Michele" userId="e320b409-1d87-4259-a4e8-ecf3651e2af3" providerId="ADAL" clId="{F6A54775-FE2F-447D-84E8-5E3A8BB2CA94}" dt="2023-03-06T16:02:06.873" v="650"/>
          <ac:spMkLst>
            <pc:docMk/>
            <pc:sldMk cId="517453490" sldId="326"/>
            <ac:spMk id="2" creationId="{67D46264-72F6-4B93-AA6E-091F96B897D6}"/>
          </ac:spMkLst>
        </pc:spChg>
        <pc:spChg chg="del">
          <ac:chgData name="Edoardo Michele" userId="e320b409-1d87-4259-a4e8-ecf3651e2af3" providerId="ADAL" clId="{F6A54775-FE2F-447D-84E8-5E3A8BB2CA94}" dt="2023-03-06T15:50:21.347" v="629" actId="478"/>
          <ac:spMkLst>
            <pc:docMk/>
            <pc:sldMk cId="517453490" sldId="326"/>
            <ac:spMk id="33" creationId="{0BB7CFF7-3278-4C90-9040-47B51D2BDC2F}"/>
          </ac:spMkLst>
        </pc:spChg>
        <pc:spChg chg="add del mod">
          <ac:chgData name="Edoardo Michele" userId="e320b409-1d87-4259-a4e8-ecf3651e2af3" providerId="ADAL" clId="{F6A54775-FE2F-447D-84E8-5E3A8BB2CA94}" dt="2023-03-06T16:02:12.706" v="652" actId="478"/>
          <ac:spMkLst>
            <pc:docMk/>
            <pc:sldMk cId="517453490" sldId="326"/>
            <ac:spMk id="46" creationId="{D6C226C3-8648-4D11-BF11-C61D5C273388}"/>
          </ac:spMkLst>
        </pc:spChg>
        <pc:spChg chg="del">
          <ac:chgData name="Edoardo Michele" userId="e320b409-1d87-4259-a4e8-ecf3651e2af3" providerId="ADAL" clId="{F6A54775-FE2F-447D-84E8-5E3A8BB2CA94}" dt="2023-03-06T15:50:21.347" v="629" actId="478"/>
          <ac:spMkLst>
            <pc:docMk/>
            <pc:sldMk cId="517453490" sldId="326"/>
            <ac:spMk id="58" creationId="{7EABBABD-F6AD-436F-A4E5-95FD4A3928F5}"/>
          </ac:spMkLst>
        </pc:spChg>
        <pc:spChg chg="mod">
          <ac:chgData name="Edoardo Michele" userId="e320b409-1d87-4259-a4e8-ecf3651e2af3" providerId="ADAL" clId="{F6A54775-FE2F-447D-84E8-5E3A8BB2CA94}" dt="2023-03-06T15:52:48.908" v="645" actId="1076"/>
          <ac:spMkLst>
            <pc:docMk/>
            <pc:sldMk cId="517453490" sldId="326"/>
            <ac:spMk id="71" creationId="{2345D5EB-8F14-4591-92D6-D288B8DC6809}"/>
          </ac:spMkLst>
        </pc:spChg>
        <pc:spChg chg="add mod">
          <ac:chgData name="Edoardo Michele" userId="e320b409-1d87-4259-a4e8-ecf3651e2af3" providerId="ADAL" clId="{F6A54775-FE2F-447D-84E8-5E3A8BB2CA94}" dt="2023-03-06T16:03:16.160" v="655" actId="255"/>
          <ac:spMkLst>
            <pc:docMk/>
            <pc:sldMk cId="517453490" sldId="326"/>
            <ac:spMk id="74" creationId="{D6B52FC9-E528-4DA0-B82C-C7E6251D44A5}"/>
          </ac:spMkLst>
        </pc:spChg>
        <pc:spChg chg="add mod">
          <ac:chgData name="Edoardo Michele" userId="e320b409-1d87-4259-a4e8-ecf3651e2af3" providerId="ADAL" clId="{F6A54775-FE2F-447D-84E8-5E3A8BB2CA94}" dt="2023-03-06T16:03:21.914" v="656" actId="14100"/>
          <ac:spMkLst>
            <pc:docMk/>
            <pc:sldMk cId="517453490" sldId="326"/>
            <ac:spMk id="75" creationId="{F68BCB80-5E09-4082-8138-9BE788DC1F02}"/>
          </ac:spMkLst>
        </pc:spChg>
        <pc:spChg chg="del">
          <ac:chgData name="Edoardo Michele" userId="e320b409-1d87-4259-a4e8-ecf3651e2af3" providerId="ADAL" clId="{F6A54775-FE2F-447D-84E8-5E3A8BB2CA94}" dt="2023-03-06T15:50:21.347" v="629" actId="478"/>
          <ac:spMkLst>
            <pc:docMk/>
            <pc:sldMk cId="517453490" sldId="326"/>
            <ac:spMk id="77" creationId="{4CA00785-E285-48B6-95D1-53D03565CB46}"/>
          </ac:spMkLst>
        </pc:spChg>
        <pc:spChg chg="del">
          <ac:chgData name="Edoardo Michele" userId="e320b409-1d87-4259-a4e8-ecf3651e2af3" providerId="ADAL" clId="{F6A54775-FE2F-447D-84E8-5E3A8BB2CA94}" dt="2023-03-06T15:50:21.347" v="629" actId="478"/>
          <ac:spMkLst>
            <pc:docMk/>
            <pc:sldMk cId="517453490" sldId="326"/>
            <ac:spMk id="78" creationId="{0594AD9A-1AC6-4AA7-8BA5-24AF67264BD9}"/>
          </ac:spMkLst>
        </pc:spChg>
        <pc:spChg chg="add mod">
          <ac:chgData name="Edoardo Michele" userId="e320b409-1d87-4259-a4e8-ecf3651e2af3" providerId="ADAL" clId="{F6A54775-FE2F-447D-84E8-5E3A8BB2CA94}" dt="2023-03-06T16:03:16.160" v="655" actId="255"/>
          <ac:spMkLst>
            <pc:docMk/>
            <pc:sldMk cId="517453490" sldId="326"/>
            <ac:spMk id="79" creationId="{4CF1298D-A0BB-466E-A8C3-7BC6FA44465A}"/>
          </ac:spMkLst>
        </pc:spChg>
        <pc:spChg chg="add del mod">
          <ac:chgData name="Edoardo Michele" userId="e320b409-1d87-4259-a4e8-ecf3651e2af3" providerId="ADAL" clId="{F6A54775-FE2F-447D-84E8-5E3A8BB2CA94}" dt="2023-03-06T16:03:45.405" v="662" actId="478"/>
          <ac:spMkLst>
            <pc:docMk/>
            <pc:sldMk cId="517453490" sldId="326"/>
            <ac:spMk id="80" creationId="{58295C90-1C15-4ABB-9D78-6DD155CC93A8}"/>
          </ac:spMkLst>
        </pc:spChg>
        <pc:spChg chg="add mod">
          <ac:chgData name="Edoardo Michele" userId="e320b409-1d87-4259-a4e8-ecf3651e2af3" providerId="ADAL" clId="{F6A54775-FE2F-447D-84E8-5E3A8BB2CA94}" dt="2023-03-06T16:03:48.726" v="663" actId="1076"/>
          <ac:spMkLst>
            <pc:docMk/>
            <pc:sldMk cId="517453490" sldId="326"/>
            <ac:spMk id="81" creationId="{89ED4931-C972-425F-AE8E-02B4A1C3854F}"/>
          </ac:spMkLst>
        </pc:spChg>
        <pc:spChg chg="del">
          <ac:chgData name="Edoardo Michele" userId="e320b409-1d87-4259-a4e8-ecf3651e2af3" providerId="ADAL" clId="{F6A54775-FE2F-447D-84E8-5E3A8BB2CA94}" dt="2023-03-06T15:50:21.347" v="629" actId="478"/>
          <ac:spMkLst>
            <pc:docMk/>
            <pc:sldMk cId="517453490" sldId="326"/>
            <ac:spMk id="112" creationId="{247C127E-FF28-4CAD-9096-CF7D9E365EA4}"/>
          </ac:spMkLst>
        </pc:spChg>
        <pc:grpChg chg="del">
          <ac:chgData name="Edoardo Michele" userId="e320b409-1d87-4259-a4e8-ecf3651e2af3" providerId="ADAL" clId="{F6A54775-FE2F-447D-84E8-5E3A8BB2CA94}" dt="2023-03-06T15:50:21.347" v="629" actId="478"/>
          <ac:grpSpMkLst>
            <pc:docMk/>
            <pc:sldMk cId="517453490" sldId="326"/>
            <ac:grpSpMk id="34" creationId="{26366665-0079-4661-8C58-8BC57BD2F70F}"/>
          </ac:grpSpMkLst>
        </pc:grpChg>
        <pc:grpChg chg="del">
          <ac:chgData name="Edoardo Michele" userId="e320b409-1d87-4259-a4e8-ecf3651e2af3" providerId="ADAL" clId="{F6A54775-FE2F-447D-84E8-5E3A8BB2CA94}" dt="2023-03-06T15:50:21.347" v="629" actId="478"/>
          <ac:grpSpMkLst>
            <pc:docMk/>
            <pc:sldMk cId="517453490" sldId="326"/>
            <ac:grpSpMk id="48" creationId="{2F6D3CDB-DBCE-42BD-BEC2-C1523A4215AF}"/>
          </ac:grpSpMkLst>
        </pc:grpChg>
        <pc:grpChg chg="del">
          <ac:chgData name="Edoardo Michele" userId="e320b409-1d87-4259-a4e8-ecf3651e2af3" providerId="ADAL" clId="{F6A54775-FE2F-447D-84E8-5E3A8BB2CA94}" dt="2023-03-06T15:50:21.347" v="629" actId="478"/>
          <ac:grpSpMkLst>
            <pc:docMk/>
            <pc:sldMk cId="517453490" sldId="326"/>
            <ac:grpSpMk id="59" creationId="{0AB7ABD1-08CC-4309-AE24-EA557D5B329A}"/>
          </ac:grpSpMkLst>
        </pc:grpChg>
        <pc:grpChg chg="add del mod">
          <ac:chgData name="Edoardo Michele" userId="e320b409-1d87-4259-a4e8-ecf3651e2af3" providerId="ADAL" clId="{F6A54775-FE2F-447D-84E8-5E3A8BB2CA94}" dt="2023-03-06T16:02:12.706" v="652" actId="478"/>
          <ac:grpSpMkLst>
            <pc:docMk/>
            <pc:sldMk cId="517453490" sldId="326"/>
            <ac:grpSpMk id="70" creationId="{1547D921-63CE-44BC-B309-61196E78B523}"/>
          </ac:grpSpMkLst>
        </pc:grpChg>
        <pc:graphicFrameChg chg="del">
          <ac:chgData name="Edoardo Michele" userId="e320b409-1d87-4259-a4e8-ecf3651e2af3" providerId="ADAL" clId="{F6A54775-FE2F-447D-84E8-5E3A8BB2CA94}" dt="2023-03-06T15:50:21.347" v="629" actId="478"/>
          <ac:graphicFrameMkLst>
            <pc:docMk/>
            <pc:sldMk cId="517453490" sldId="326"/>
            <ac:graphicFrameMk id="44" creationId="{20B942EE-268C-4860-8E0E-5CF6CC39B394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6:02:16.139" v="653" actId="478"/>
          <ac:graphicFrameMkLst>
            <pc:docMk/>
            <pc:sldMk cId="517453490" sldId="326"/>
            <ac:graphicFrameMk id="45" creationId="{6AC67C3F-2322-4BB4-8830-98ADF7BF3DEB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6:02:12.706" v="652" actId="478"/>
          <ac:graphicFrameMkLst>
            <pc:docMk/>
            <pc:sldMk cId="517453490" sldId="326"/>
            <ac:graphicFrameMk id="47" creationId="{DAC75718-9850-4E58-8FC2-2A7BF39C607F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53:16.236" v="648" actId="1076"/>
          <ac:graphicFrameMkLst>
            <pc:docMk/>
            <pc:sldMk cId="517453490" sldId="326"/>
            <ac:graphicFrameMk id="72" creationId="{E25D7BA1-C9ED-4443-A554-C7E303007ADE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6:02:12.706" v="652" actId="478"/>
          <ac:graphicFrameMkLst>
            <pc:docMk/>
            <pc:sldMk cId="517453490" sldId="326"/>
            <ac:graphicFrameMk id="73" creationId="{72DB43B3-F8E0-4392-9AA7-373006796EAE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50:21.347" v="629" actId="478"/>
          <ac:graphicFrameMkLst>
            <pc:docMk/>
            <pc:sldMk cId="517453490" sldId="326"/>
            <ac:graphicFrameMk id="76" creationId="{9CD6744F-3E89-4F72-8DEC-E8F363CAE7D5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50:21.347" v="629" actId="478"/>
          <ac:graphicFrameMkLst>
            <pc:docMk/>
            <pc:sldMk cId="517453490" sldId="326"/>
            <ac:graphicFrameMk id="109" creationId="{A19A47E6-1C27-47F5-9A58-EE346C167BAC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50:21.347" v="629" actId="478"/>
          <ac:graphicFrameMkLst>
            <pc:docMk/>
            <pc:sldMk cId="517453490" sldId="326"/>
            <ac:graphicFrameMk id="110" creationId="{678ED691-7749-4614-A9DD-E88971EB34BF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50:21.347" v="629" actId="478"/>
          <ac:graphicFrameMkLst>
            <pc:docMk/>
            <pc:sldMk cId="517453490" sldId="326"/>
            <ac:graphicFrameMk id="111" creationId="{76F6B8CF-5432-490B-836B-0E4AFCD51056}"/>
          </ac:graphicFrameMkLst>
        </pc:graphicFrame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822553084" sldId="326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924207754" sldId="327"/>
        </pc:sldMkLst>
      </pc:sldChg>
      <pc:sldChg chg="add ord">
        <pc:chgData name="Edoardo Michele" userId="e320b409-1d87-4259-a4e8-ecf3651e2af3" providerId="ADAL" clId="{F6A54775-FE2F-447D-84E8-5E3A8BB2CA94}" dt="2023-03-09T22:01:26.937" v="1969"/>
        <pc:sldMkLst>
          <pc:docMk/>
          <pc:sldMk cId="1512060532" sldId="327"/>
        </pc:sldMkLst>
      </pc:sldChg>
      <pc:sldChg chg="addSp delSp modSp new mod">
        <pc:chgData name="Edoardo Michele" userId="e320b409-1d87-4259-a4e8-ecf3651e2af3" providerId="ADAL" clId="{F6A54775-FE2F-447D-84E8-5E3A8BB2CA94}" dt="2023-03-09T21:53:21.080" v="1939" actId="1076"/>
        <pc:sldMkLst>
          <pc:docMk/>
          <pc:sldMk cId="2206028184" sldId="328"/>
        </pc:sldMkLst>
        <pc:spChg chg="del">
          <ac:chgData name="Edoardo Michele" userId="e320b409-1d87-4259-a4e8-ecf3651e2af3" providerId="ADAL" clId="{F6A54775-FE2F-447D-84E8-5E3A8BB2CA94}" dt="2023-03-09T21:51:02.666" v="1937" actId="478"/>
          <ac:spMkLst>
            <pc:docMk/>
            <pc:sldMk cId="2206028184" sldId="328"/>
            <ac:spMk id="2" creationId="{00AE7BBC-33CA-4078-A65A-2D54AB634CD1}"/>
          </ac:spMkLst>
        </pc:spChg>
        <pc:spChg chg="del">
          <ac:chgData name="Edoardo Michele" userId="e320b409-1d87-4259-a4e8-ecf3651e2af3" providerId="ADAL" clId="{F6A54775-FE2F-447D-84E8-5E3A8BB2CA94}" dt="2023-03-09T21:51:02.666" v="1937" actId="478"/>
          <ac:spMkLst>
            <pc:docMk/>
            <pc:sldMk cId="2206028184" sldId="328"/>
            <ac:spMk id="3" creationId="{E91178EC-AFEF-4ED4-BDDA-440A6B11C3CF}"/>
          </ac:spMkLst>
        </pc:spChg>
        <pc:picChg chg="add mod">
          <ac:chgData name="Edoardo Michele" userId="e320b409-1d87-4259-a4e8-ecf3651e2af3" providerId="ADAL" clId="{F6A54775-FE2F-447D-84E8-5E3A8BB2CA94}" dt="2023-03-09T21:53:21.080" v="1939" actId="1076"/>
          <ac:picMkLst>
            <pc:docMk/>
            <pc:sldMk cId="2206028184" sldId="328"/>
            <ac:picMk id="5" creationId="{726FC9A8-E451-4223-9CD9-2CAF36304744}"/>
          </ac:picMkLst>
        </pc:picChg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2284719845" sldId="328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633102817" sldId="328"/>
        </pc:sldMkLst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359505287" sldId="329"/>
        </pc:sldMkLst>
      </pc:sldChg>
      <pc:sldChg chg="add">
        <pc:chgData name="Edoardo Michele" userId="e320b409-1d87-4259-a4e8-ecf3651e2af3" providerId="ADAL" clId="{F6A54775-FE2F-447D-84E8-5E3A8BB2CA94}" dt="2023-03-09T21:53:48.164" v="1940"/>
        <pc:sldMkLst>
          <pc:docMk/>
          <pc:sldMk cId="2490478222" sldId="329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177523483" sldId="329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378804103" sldId="330"/>
        </pc:sldMkLst>
      </pc:sldChg>
      <pc:sldChg chg="addSp delSp modSp new mod">
        <pc:chgData name="Edoardo Michele" userId="e320b409-1d87-4259-a4e8-ecf3651e2af3" providerId="ADAL" clId="{F6A54775-FE2F-447D-84E8-5E3A8BB2CA94}" dt="2023-03-09T21:59:40.065" v="1953" actId="21"/>
        <pc:sldMkLst>
          <pc:docMk/>
          <pc:sldMk cId="2620094895" sldId="330"/>
        </pc:sldMkLst>
        <pc:spChg chg="del">
          <ac:chgData name="Edoardo Michele" userId="e320b409-1d87-4259-a4e8-ecf3651e2af3" providerId="ADAL" clId="{F6A54775-FE2F-447D-84E8-5E3A8BB2CA94}" dt="2023-03-09T21:54:02.465" v="1944" actId="478"/>
          <ac:spMkLst>
            <pc:docMk/>
            <pc:sldMk cId="2620094895" sldId="330"/>
            <ac:spMk id="2" creationId="{04ECD4ED-6982-4817-A0EE-5931CADF979D}"/>
          </ac:spMkLst>
        </pc:spChg>
        <pc:spChg chg="del">
          <ac:chgData name="Edoardo Michele" userId="e320b409-1d87-4259-a4e8-ecf3651e2af3" providerId="ADAL" clId="{F6A54775-FE2F-447D-84E8-5E3A8BB2CA94}" dt="2023-03-09T21:54:02.465" v="1944" actId="478"/>
          <ac:spMkLst>
            <pc:docMk/>
            <pc:sldMk cId="2620094895" sldId="330"/>
            <ac:spMk id="3" creationId="{08D137B2-78BD-4EF8-9007-77596EC8D1B0}"/>
          </ac:spMkLst>
        </pc:spChg>
        <pc:picChg chg="add mod">
          <ac:chgData name="Edoardo Michele" userId="e320b409-1d87-4259-a4e8-ecf3651e2af3" providerId="ADAL" clId="{F6A54775-FE2F-447D-84E8-5E3A8BB2CA94}" dt="2023-03-09T21:59:37.709" v="1952" actId="554"/>
          <ac:picMkLst>
            <pc:docMk/>
            <pc:sldMk cId="2620094895" sldId="330"/>
            <ac:picMk id="5" creationId="{8914437F-1A82-4851-B5E7-8489CC6B93A0}"/>
          </ac:picMkLst>
        </pc:picChg>
        <pc:picChg chg="add del mod">
          <ac:chgData name="Edoardo Michele" userId="e320b409-1d87-4259-a4e8-ecf3651e2af3" providerId="ADAL" clId="{F6A54775-FE2F-447D-84E8-5E3A8BB2CA94}" dt="2023-03-09T21:59:40.065" v="1953" actId="21"/>
          <ac:picMkLst>
            <pc:docMk/>
            <pc:sldMk cId="2620094895" sldId="330"/>
            <ac:picMk id="7" creationId="{35AA1C42-9E8E-4528-B99A-53EE3E7F0A1A}"/>
          </ac:picMkLst>
        </pc:picChg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3901429587" sldId="330"/>
        </pc:sldMkLst>
      </pc:sldChg>
      <pc:sldChg chg="addSp delSp modSp new mod">
        <pc:chgData name="Edoardo Michele" userId="e320b409-1d87-4259-a4e8-ecf3651e2af3" providerId="ADAL" clId="{F6A54775-FE2F-447D-84E8-5E3A8BB2CA94}" dt="2023-03-09T22:00:27.538" v="1961" actId="21"/>
        <pc:sldMkLst>
          <pc:docMk/>
          <pc:sldMk cId="3880556709" sldId="331"/>
        </pc:sldMkLst>
        <pc:spChg chg="del">
          <ac:chgData name="Edoardo Michele" userId="e320b409-1d87-4259-a4e8-ecf3651e2af3" providerId="ADAL" clId="{F6A54775-FE2F-447D-84E8-5E3A8BB2CA94}" dt="2023-03-09T21:58:09.131" v="1948" actId="478"/>
          <ac:spMkLst>
            <pc:docMk/>
            <pc:sldMk cId="3880556709" sldId="331"/>
            <ac:spMk id="2" creationId="{41B93E6D-8B21-45B0-806D-670B704B54ED}"/>
          </ac:spMkLst>
        </pc:spChg>
        <pc:spChg chg="del">
          <ac:chgData name="Edoardo Michele" userId="e320b409-1d87-4259-a4e8-ecf3651e2af3" providerId="ADAL" clId="{F6A54775-FE2F-447D-84E8-5E3A8BB2CA94}" dt="2023-03-09T21:58:09.131" v="1948" actId="478"/>
          <ac:spMkLst>
            <pc:docMk/>
            <pc:sldMk cId="3880556709" sldId="331"/>
            <ac:spMk id="3" creationId="{EE502BB2-6C0A-4F45-AE8E-A1243B828DFC}"/>
          </ac:spMkLst>
        </pc:spChg>
        <pc:picChg chg="add mod">
          <ac:chgData name="Edoardo Michele" userId="e320b409-1d87-4259-a4e8-ecf3651e2af3" providerId="ADAL" clId="{F6A54775-FE2F-447D-84E8-5E3A8BB2CA94}" dt="2023-03-09T22:00:24.348" v="1960" actId="554"/>
          <ac:picMkLst>
            <pc:docMk/>
            <pc:sldMk cId="3880556709" sldId="331"/>
            <ac:picMk id="4" creationId="{D99F583C-A508-4E19-ADB2-6B2E55691EC8}"/>
          </ac:picMkLst>
        </pc:picChg>
        <pc:picChg chg="add del mod">
          <ac:chgData name="Edoardo Michele" userId="e320b409-1d87-4259-a4e8-ecf3651e2af3" providerId="ADAL" clId="{F6A54775-FE2F-447D-84E8-5E3A8BB2CA94}" dt="2023-03-09T22:00:27.538" v="1961" actId="21"/>
          <ac:picMkLst>
            <pc:docMk/>
            <pc:sldMk cId="3880556709" sldId="331"/>
            <ac:picMk id="6" creationId="{F078D9B7-3DEF-4B26-AB00-96EC6E01A77D}"/>
          </ac:picMkLst>
        </pc:pic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4081531684" sldId="331"/>
        </pc:sldMkLst>
      </pc:sldChg>
      <pc:sldChg chg="addSp delSp modSp new mod">
        <pc:chgData name="Edoardo Michele" userId="e320b409-1d87-4259-a4e8-ecf3651e2af3" providerId="ADAL" clId="{F6A54775-FE2F-447D-84E8-5E3A8BB2CA94}" dt="2023-03-09T22:00:30.028" v="1962"/>
        <pc:sldMkLst>
          <pc:docMk/>
          <pc:sldMk cId="1682050888" sldId="332"/>
        </pc:sldMkLst>
        <pc:spChg chg="del">
          <ac:chgData name="Edoardo Michele" userId="e320b409-1d87-4259-a4e8-ecf3651e2af3" providerId="ADAL" clId="{F6A54775-FE2F-447D-84E8-5E3A8BB2CA94}" dt="2023-03-09T21:59:48.860" v="1956" actId="478"/>
          <ac:spMkLst>
            <pc:docMk/>
            <pc:sldMk cId="1682050888" sldId="332"/>
            <ac:spMk id="2" creationId="{0D5430DA-034E-4F2B-A706-9AA36A88F8F3}"/>
          </ac:spMkLst>
        </pc:spChg>
        <pc:spChg chg="del">
          <ac:chgData name="Edoardo Michele" userId="e320b409-1d87-4259-a4e8-ecf3651e2af3" providerId="ADAL" clId="{F6A54775-FE2F-447D-84E8-5E3A8BB2CA94}" dt="2023-03-09T21:59:48.860" v="1956" actId="478"/>
          <ac:spMkLst>
            <pc:docMk/>
            <pc:sldMk cId="1682050888" sldId="332"/>
            <ac:spMk id="3" creationId="{34C2F07C-354F-437A-9EBC-98840E0704CC}"/>
          </ac:spMkLst>
        </pc:spChg>
        <pc:picChg chg="add mod">
          <ac:chgData name="Edoardo Michele" userId="e320b409-1d87-4259-a4e8-ecf3651e2af3" providerId="ADAL" clId="{F6A54775-FE2F-447D-84E8-5E3A8BB2CA94}" dt="2023-03-09T22:00:30.028" v="1962"/>
          <ac:picMkLst>
            <pc:docMk/>
            <pc:sldMk cId="1682050888" sldId="332"/>
            <ac:picMk id="4" creationId="{37D741DB-9463-4F4A-B97A-E7193F9C1B72}"/>
          </ac:picMkLst>
        </pc:pic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708262018" sldId="332"/>
        </pc:sldMkLst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2224939451" sldId="332"/>
        </pc:sldMkLst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1162333675" sldId="333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902475386" sldId="333"/>
        </pc:sldMkLst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2682787768" sldId="334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681644837" sldId="334"/>
        </pc:sldMkLst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1033498319" sldId="335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389947159" sldId="335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467781344" sldId="336"/>
        </pc:sldMkLst>
      </pc:sldChg>
      <pc:sldChg chg="addSp delSp modSp del mod modAnim">
        <pc:chgData name="Edoardo Michele" userId="e320b409-1d87-4259-a4e8-ecf3651e2af3" providerId="ADAL" clId="{F6A54775-FE2F-447D-84E8-5E3A8BB2CA94}" dt="2023-03-09T21:50:27.087" v="1933" actId="47"/>
        <pc:sldMkLst>
          <pc:docMk/>
          <pc:sldMk cId="3707874060" sldId="336"/>
        </pc:sldMkLst>
        <pc:spChg chg="mod">
          <ac:chgData name="Edoardo Michele" userId="e320b409-1d87-4259-a4e8-ecf3651e2af3" providerId="ADAL" clId="{F6A54775-FE2F-447D-84E8-5E3A8BB2CA94}" dt="2023-03-08T22:41:41.116" v="1825" actId="12788"/>
          <ac:spMkLst>
            <pc:docMk/>
            <pc:sldMk cId="3707874060" sldId="336"/>
            <ac:spMk id="2" creationId="{67D46264-72F6-4B93-AA6E-091F96B897D6}"/>
          </ac:spMkLst>
        </pc:spChg>
        <pc:spChg chg="add mod">
          <ac:chgData name="Edoardo Michele" userId="e320b409-1d87-4259-a4e8-ecf3651e2af3" providerId="ADAL" clId="{F6A54775-FE2F-447D-84E8-5E3A8BB2CA94}" dt="2023-03-08T21:38:30.754" v="711" actId="14100"/>
          <ac:spMkLst>
            <pc:docMk/>
            <pc:sldMk cId="3707874060" sldId="336"/>
            <ac:spMk id="3" creationId="{87CD5BAD-DB49-4C0A-866F-FA9B1276B2F1}"/>
          </ac:spMkLst>
        </pc:spChg>
        <pc:spChg chg="mod">
          <ac:chgData name="Edoardo Michele" userId="e320b409-1d87-4259-a4e8-ecf3651e2af3" providerId="ADAL" clId="{F6A54775-FE2F-447D-84E8-5E3A8BB2CA94}" dt="2023-03-08T22:40:25.739" v="1799" actId="1076"/>
          <ac:spMkLst>
            <pc:docMk/>
            <pc:sldMk cId="3707874060" sldId="336"/>
            <ac:spMk id="25" creationId="{522ED7B5-8BD1-423D-8BE7-574E41EE24EC}"/>
          </ac:spMkLst>
        </pc:spChg>
        <pc:spChg chg="add mod">
          <ac:chgData name="Edoardo Michele" userId="e320b409-1d87-4259-a4e8-ecf3651e2af3" providerId="ADAL" clId="{F6A54775-FE2F-447D-84E8-5E3A8BB2CA94}" dt="2023-03-08T21:39:36.088" v="748" actId="207"/>
          <ac:spMkLst>
            <pc:docMk/>
            <pc:sldMk cId="3707874060" sldId="336"/>
            <ac:spMk id="27" creationId="{0D83B709-9B08-4D4A-83F1-30001D06ABD2}"/>
          </ac:spMkLst>
        </pc:spChg>
        <pc:spChg chg="add mod">
          <ac:chgData name="Edoardo Michele" userId="e320b409-1d87-4259-a4e8-ecf3651e2af3" providerId="ADAL" clId="{F6A54775-FE2F-447D-84E8-5E3A8BB2CA94}" dt="2023-03-08T21:39:20.037" v="735" actId="14100"/>
          <ac:spMkLst>
            <pc:docMk/>
            <pc:sldMk cId="3707874060" sldId="336"/>
            <ac:spMk id="28" creationId="{1A1A26A6-A1CF-40F5-B9BF-CD4FEB56FFBD}"/>
          </ac:spMkLst>
        </pc:spChg>
        <pc:spChg chg="add mod">
          <ac:chgData name="Edoardo Michele" userId="e320b409-1d87-4259-a4e8-ecf3651e2af3" providerId="ADAL" clId="{F6A54775-FE2F-447D-84E8-5E3A8BB2CA94}" dt="2023-03-08T21:39:32.946" v="747" actId="1076"/>
          <ac:spMkLst>
            <pc:docMk/>
            <pc:sldMk cId="3707874060" sldId="336"/>
            <ac:spMk id="29" creationId="{5FA5ED81-6786-4729-84CA-4B7FD15A96B1}"/>
          </ac:spMkLst>
        </pc:spChg>
        <pc:spChg chg="mod">
          <ac:chgData name="Edoardo Michele" userId="e320b409-1d87-4259-a4e8-ecf3651e2af3" providerId="ADAL" clId="{F6A54775-FE2F-447D-84E8-5E3A8BB2CA94}" dt="2023-03-08T21:37:17.068" v="677" actId="1076"/>
          <ac:spMkLst>
            <pc:docMk/>
            <pc:sldMk cId="3707874060" sldId="336"/>
            <ac:spMk id="37" creationId="{D1F0FA73-61D7-4399-B9BF-23501A27A3A6}"/>
          </ac:spMkLst>
        </pc:spChg>
        <pc:graphicFrameChg chg="add mod">
          <ac:chgData name="Edoardo Michele" userId="e320b409-1d87-4259-a4e8-ecf3651e2af3" providerId="ADAL" clId="{F6A54775-FE2F-447D-84E8-5E3A8BB2CA94}" dt="2023-03-08T21:40:56.223" v="750"/>
          <ac:graphicFrameMkLst>
            <pc:docMk/>
            <pc:sldMk cId="3707874060" sldId="336"/>
            <ac:graphicFrameMk id="22" creationId="{B376DB73-742B-4DD1-A9DA-2FBEC996C28C}"/>
          </ac:graphicFrameMkLst>
        </pc:graphicFrameChg>
        <pc:graphicFrameChg chg="mod">
          <ac:chgData name="Edoardo Michele" userId="e320b409-1d87-4259-a4e8-ecf3651e2af3" providerId="ADAL" clId="{F6A54775-FE2F-447D-84E8-5E3A8BB2CA94}" dt="2023-03-08T22:20:24.633" v="1547"/>
          <ac:graphicFrameMkLst>
            <pc:docMk/>
            <pc:sldMk cId="3707874060" sldId="336"/>
            <ac:graphicFrameMk id="23" creationId="{C907C032-EC8F-473F-8B5D-8B1587BC0901}"/>
          </ac:graphicFrameMkLst>
        </pc:graphicFrameChg>
        <pc:graphicFrameChg chg="del">
          <ac:chgData name="Edoardo Michele" userId="e320b409-1d87-4259-a4e8-ecf3651e2af3" providerId="ADAL" clId="{F6A54775-FE2F-447D-84E8-5E3A8BB2CA94}" dt="2023-03-08T21:34:54.640" v="670" actId="478"/>
          <ac:graphicFrameMkLst>
            <pc:docMk/>
            <pc:sldMk cId="3707874060" sldId="336"/>
            <ac:graphicFrameMk id="24" creationId="{987957BB-9AA7-4965-BA14-52E6400E28A1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8T21:37:25.562" v="679" actId="571"/>
          <ac:graphicFrameMkLst>
            <pc:docMk/>
            <pc:sldMk cId="3707874060" sldId="336"/>
            <ac:graphicFrameMk id="26" creationId="{6041DB8C-9214-41B9-8A05-FAB49C09C187}"/>
          </ac:graphicFrameMkLst>
        </pc:graphicFrameChg>
        <pc:graphicFrameChg chg="mod">
          <ac:chgData name="Edoardo Michele" userId="e320b409-1d87-4259-a4e8-ecf3651e2af3" providerId="ADAL" clId="{F6A54775-FE2F-447D-84E8-5E3A8BB2CA94}" dt="2023-03-08T22:20:33.469" v="1549"/>
          <ac:graphicFrameMkLst>
            <pc:docMk/>
            <pc:sldMk cId="3707874060" sldId="336"/>
            <ac:graphicFrameMk id="33" creationId="{D67C6395-8D99-4E00-B189-8F5A955FE719}"/>
          </ac:graphicFrameMkLst>
        </pc:graphicFrameChg>
        <pc:graphicFrameChg chg="del">
          <ac:chgData name="Edoardo Michele" userId="e320b409-1d87-4259-a4e8-ecf3651e2af3" providerId="ADAL" clId="{F6A54775-FE2F-447D-84E8-5E3A8BB2CA94}" dt="2023-03-08T22:41:06.026" v="1807" actId="478"/>
          <ac:graphicFrameMkLst>
            <pc:docMk/>
            <pc:sldMk cId="3707874060" sldId="336"/>
            <ac:graphicFrameMk id="36" creationId="{53D272EF-72CB-4DC8-B82F-470937D535AC}"/>
          </ac:graphicFrameMkLst>
        </pc:graphicFrameChg>
        <pc:picChg chg="del">
          <ac:chgData name="Edoardo Michele" userId="e320b409-1d87-4259-a4e8-ecf3651e2af3" providerId="ADAL" clId="{F6A54775-FE2F-447D-84E8-5E3A8BB2CA94}" dt="2023-03-08T22:41:01.806" v="1806" actId="478"/>
          <ac:picMkLst>
            <pc:docMk/>
            <pc:sldMk cId="3707874060" sldId="336"/>
            <ac:picMk id="4" creationId="{28428A37-DDDD-4765-82AD-919E0B1E5847}"/>
          </ac:picMkLst>
        </pc:pic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556489291" sldId="337"/>
        </pc:sldMkLst>
      </pc:sldChg>
      <pc:sldChg chg="addSp delSp modSp add del mod delAnim modAnim">
        <pc:chgData name="Edoardo Michele" userId="e320b409-1d87-4259-a4e8-ecf3651e2af3" providerId="ADAL" clId="{F6A54775-FE2F-447D-84E8-5E3A8BB2CA94}" dt="2023-03-09T21:50:27.087" v="1933" actId="47"/>
        <pc:sldMkLst>
          <pc:docMk/>
          <pc:sldMk cId="2746470799" sldId="337"/>
        </pc:sldMkLst>
        <pc:spChg chg="mod">
          <ac:chgData name="Edoardo Michele" userId="e320b409-1d87-4259-a4e8-ecf3651e2af3" providerId="ADAL" clId="{F6A54775-FE2F-447D-84E8-5E3A8BB2CA94}" dt="2023-03-08T22:46:16.003" v="1888" actId="12788"/>
          <ac:spMkLst>
            <pc:docMk/>
            <pc:sldMk cId="2746470799" sldId="337"/>
            <ac:spMk id="2" creationId="{67D46264-72F6-4B93-AA6E-091F96B897D6}"/>
          </ac:spMkLst>
        </pc:spChg>
        <pc:spChg chg="del mod">
          <ac:chgData name="Edoardo Michele" userId="e320b409-1d87-4259-a4e8-ecf3651e2af3" providerId="ADAL" clId="{F6A54775-FE2F-447D-84E8-5E3A8BB2CA94}" dt="2023-03-08T21:41:42.835" v="755" actId="478"/>
          <ac:spMkLst>
            <pc:docMk/>
            <pc:sldMk cId="2746470799" sldId="337"/>
            <ac:spMk id="3" creationId="{87CD5BAD-DB49-4C0A-866F-FA9B1276B2F1}"/>
          </ac:spMkLst>
        </pc:spChg>
        <pc:spChg chg="del">
          <ac:chgData name="Edoardo Michele" userId="e320b409-1d87-4259-a4e8-ecf3651e2af3" providerId="ADAL" clId="{F6A54775-FE2F-447D-84E8-5E3A8BB2CA94}" dt="2023-03-08T21:41:03.079" v="751" actId="478"/>
          <ac:spMkLst>
            <pc:docMk/>
            <pc:sldMk cId="2746470799" sldId="337"/>
            <ac:spMk id="10" creationId="{5E87E7F2-F5DA-4992-A250-1C4D63A41CE5}"/>
          </ac:spMkLst>
        </pc:spChg>
        <pc:spChg chg="del">
          <ac:chgData name="Edoardo Michele" userId="e320b409-1d87-4259-a4e8-ecf3651e2af3" providerId="ADAL" clId="{F6A54775-FE2F-447D-84E8-5E3A8BB2CA94}" dt="2023-03-08T21:41:03.079" v="751" actId="478"/>
          <ac:spMkLst>
            <pc:docMk/>
            <pc:sldMk cId="2746470799" sldId="337"/>
            <ac:spMk id="13" creationId="{0A141E1C-F8BA-4D18-9ED4-891188AE9872}"/>
          </ac:spMkLst>
        </pc:spChg>
        <pc:spChg chg="del">
          <ac:chgData name="Edoardo Michele" userId="e320b409-1d87-4259-a4e8-ecf3651e2af3" providerId="ADAL" clId="{F6A54775-FE2F-447D-84E8-5E3A8BB2CA94}" dt="2023-03-08T21:41:03.079" v="751" actId="478"/>
          <ac:spMkLst>
            <pc:docMk/>
            <pc:sldMk cId="2746470799" sldId="337"/>
            <ac:spMk id="21" creationId="{7A922236-A193-40A9-BD3B-5EDD833E8B83}"/>
          </ac:spMkLst>
        </pc:spChg>
        <pc:spChg chg="mod">
          <ac:chgData name="Edoardo Michele" userId="e320b409-1d87-4259-a4e8-ecf3651e2af3" providerId="ADAL" clId="{F6A54775-FE2F-447D-84E8-5E3A8BB2CA94}" dt="2023-03-08T22:45:54.452" v="1850" actId="20577"/>
          <ac:spMkLst>
            <pc:docMk/>
            <pc:sldMk cId="2746470799" sldId="337"/>
            <ac:spMk id="25" creationId="{522ED7B5-8BD1-423D-8BE7-574E41EE24EC}"/>
          </ac:spMkLst>
        </pc:spChg>
        <pc:spChg chg="add mod">
          <ac:chgData name="Edoardo Michele" userId="e320b409-1d87-4259-a4e8-ecf3651e2af3" providerId="ADAL" clId="{F6A54775-FE2F-447D-84E8-5E3A8BB2CA94}" dt="2023-03-08T22:42:29.727" v="1827" actId="1076"/>
          <ac:spMkLst>
            <pc:docMk/>
            <pc:sldMk cId="2746470799" sldId="337"/>
            <ac:spMk id="26" creationId="{820C65A2-28F1-452A-B919-364145652281}"/>
          </ac:spMkLst>
        </pc:spChg>
        <pc:spChg chg="del mod">
          <ac:chgData name="Edoardo Michele" userId="e320b409-1d87-4259-a4e8-ecf3651e2af3" providerId="ADAL" clId="{F6A54775-FE2F-447D-84E8-5E3A8BB2CA94}" dt="2023-03-08T21:41:42.835" v="755" actId="478"/>
          <ac:spMkLst>
            <pc:docMk/>
            <pc:sldMk cId="2746470799" sldId="337"/>
            <ac:spMk id="27" creationId="{0D83B709-9B08-4D4A-83F1-30001D06ABD2}"/>
          </ac:spMkLst>
        </pc:spChg>
        <pc:spChg chg="del mod">
          <ac:chgData name="Edoardo Michele" userId="e320b409-1d87-4259-a4e8-ecf3651e2af3" providerId="ADAL" clId="{F6A54775-FE2F-447D-84E8-5E3A8BB2CA94}" dt="2023-03-08T21:41:45.086" v="756" actId="478"/>
          <ac:spMkLst>
            <pc:docMk/>
            <pc:sldMk cId="2746470799" sldId="337"/>
            <ac:spMk id="28" creationId="{1A1A26A6-A1CF-40F5-B9BF-CD4FEB56FFBD}"/>
          </ac:spMkLst>
        </pc:spChg>
        <pc:spChg chg="del mod">
          <ac:chgData name="Edoardo Michele" userId="e320b409-1d87-4259-a4e8-ecf3651e2af3" providerId="ADAL" clId="{F6A54775-FE2F-447D-84E8-5E3A8BB2CA94}" dt="2023-03-08T21:41:42.835" v="755" actId="478"/>
          <ac:spMkLst>
            <pc:docMk/>
            <pc:sldMk cId="2746470799" sldId="337"/>
            <ac:spMk id="29" creationId="{5FA5ED81-6786-4729-84CA-4B7FD15A96B1}"/>
          </ac:spMkLst>
        </pc:spChg>
        <pc:spChg chg="del">
          <ac:chgData name="Edoardo Michele" userId="e320b409-1d87-4259-a4e8-ecf3651e2af3" providerId="ADAL" clId="{F6A54775-FE2F-447D-84E8-5E3A8BB2CA94}" dt="2023-03-08T21:42:25.716" v="847" actId="478"/>
          <ac:spMkLst>
            <pc:docMk/>
            <pc:sldMk cId="2746470799" sldId="337"/>
            <ac:spMk id="37" creationId="{D1F0FA73-61D7-4399-B9BF-23501A27A3A6}"/>
          </ac:spMkLst>
        </pc:spChg>
        <pc:grpChg chg="del">
          <ac:chgData name="Edoardo Michele" userId="e320b409-1d87-4259-a4e8-ecf3651e2af3" providerId="ADAL" clId="{F6A54775-FE2F-447D-84E8-5E3A8BB2CA94}" dt="2023-03-08T21:41:03.079" v="751" actId="478"/>
          <ac:grpSpMkLst>
            <pc:docMk/>
            <pc:sldMk cId="2746470799" sldId="337"/>
            <ac:grpSpMk id="12" creationId="{17194E6A-06B4-4EC1-B23F-6D68D91DFFAB}"/>
          </ac:grpSpMkLst>
        </pc:grpChg>
        <pc:graphicFrameChg chg="mod">
          <ac:chgData name="Edoardo Michele" userId="e320b409-1d87-4259-a4e8-ecf3651e2af3" providerId="ADAL" clId="{F6A54775-FE2F-447D-84E8-5E3A8BB2CA94}" dt="2023-03-08T21:44:06.467" v="899" actId="1076"/>
          <ac:graphicFrameMkLst>
            <pc:docMk/>
            <pc:sldMk cId="2746470799" sldId="337"/>
            <ac:graphicFrameMk id="22" creationId="{B376DB73-742B-4DD1-A9DA-2FBEC996C28C}"/>
          </ac:graphicFrameMkLst>
        </pc:graphicFrameChg>
        <pc:graphicFrameChg chg="del">
          <ac:chgData name="Edoardo Michele" userId="e320b409-1d87-4259-a4e8-ecf3651e2af3" providerId="ADAL" clId="{F6A54775-FE2F-447D-84E8-5E3A8BB2CA94}" dt="2023-03-08T21:41:03.079" v="751" actId="478"/>
          <ac:graphicFrameMkLst>
            <pc:docMk/>
            <pc:sldMk cId="2746470799" sldId="337"/>
            <ac:graphicFrameMk id="23" creationId="{C907C032-EC8F-473F-8B5D-8B1587BC0901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8T21:57:26.470" v="917" actId="478"/>
          <ac:graphicFrameMkLst>
            <pc:docMk/>
            <pc:sldMk cId="2746470799" sldId="337"/>
            <ac:graphicFrameMk id="30" creationId="{30338CA0-1F9A-4E82-8647-E56B53BFE6D9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8T21:57:26.470" v="917" actId="478"/>
          <ac:graphicFrameMkLst>
            <pc:docMk/>
            <pc:sldMk cId="2746470799" sldId="337"/>
            <ac:graphicFrameMk id="31" creationId="{208D33D8-A190-4265-A614-BDAE451BB98C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8T21:57:27.135" v="918"/>
          <ac:graphicFrameMkLst>
            <pc:docMk/>
            <pc:sldMk cId="2746470799" sldId="337"/>
            <ac:graphicFrameMk id="32" creationId="{A909018F-781A-4194-8511-B1352B01C5A7}"/>
          </ac:graphicFrameMkLst>
        </pc:graphicFrameChg>
        <pc:graphicFrameChg chg="del">
          <ac:chgData name="Edoardo Michele" userId="e320b409-1d87-4259-a4e8-ecf3651e2af3" providerId="ADAL" clId="{F6A54775-FE2F-447D-84E8-5E3A8BB2CA94}" dt="2023-03-08T21:41:03.079" v="751" actId="478"/>
          <ac:graphicFrameMkLst>
            <pc:docMk/>
            <pc:sldMk cId="2746470799" sldId="337"/>
            <ac:graphicFrameMk id="33" creationId="{D67C6395-8D99-4E00-B189-8F5A955FE719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8T21:57:27.135" v="918"/>
          <ac:graphicFrameMkLst>
            <pc:docMk/>
            <pc:sldMk cId="2746470799" sldId="337"/>
            <ac:graphicFrameMk id="34" creationId="{74C627A4-A7AD-4A81-ADBE-00635F9865DF}"/>
          </ac:graphicFrameMkLst>
        </pc:graphicFrameChg>
        <pc:graphicFrameChg chg="del">
          <ac:chgData name="Edoardo Michele" userId="e320b409-1d87-4259-a4e8-ecf3651e2af3" providerId="ADAL" clId="{F6A54775-FE2F-447D-84E8-5E3A8BB2CA94}" dt="2023-03-08T21:41:03.079" v="751" actId="478"/>
          <ac:graphicFrameMkLst>
            <pc:docMk/>
            <pc:sldMk cId="2746470799" sldId="337"/>
            <ac:graphicFrameMk id="36" creationId="{53D272EF-72CB-4DC8-B82F-470937D535AC}"/>
          </ac:graphicFrameMkLst>
        </pc:graphicFrameChg>
        <pc:picChg chg="del">
          <ac:chgData name="Edoardo Michele" userId="e320b409-1d87-4259-a4e8-ecf3651e2af3" providerId="ADAL" clId="{F6A54775-FE2F-447D-84E8-5E3A8BB2CA94}" dt="2023-03-08T21:41:03.079" v="751" actId="478"/>
          <ac:picMkLst>
            <pc:docMk/>
            <pc:sldMk cId="2746470799" sldId="337"/>
            <ac:picMk id="4" creationId="{28428A37-DDDD-4765-82AD-919E0B1E5847}"/>
          </ac:picMkLst>
        </pc:picChg>
      </pc:sldChg>
      <pc:sldChg chg="addSp delSp modSp add del mod delAnim modAnim">
        <pc:chgData name="Edoardo Michele" userId="e320b409-1d87-4259-a4e8-ecf3651e2af3" providerId="ADAL" clId="{F6A54775-FE2F-447D-84E8-5E3A8BB2CA94}" dt="2023-03-09T21:50:27.087" v="1933" actId="47"/>
        <pc:sldMkLst>
          <pc:docMk/>
          <pc:sldMk cId="1265070692" sldId="338"/>
        </pc:sldMkLst>
        <pc:spChg chg="mod">
          <ac:chgData name="Edoardo Michele" userId="e320b409-1d87-4259-a4e8-ecf3651e2af3" providerId="ADAL" clId="{F6A54775-FE2F-447D-84E8-5E3A8BB2CA94}" dt="2023-03-08T22:05:46.555" v="1184" actId="1076"/>
          <ac:spMkLst>
            <pc:docMk/>
            <pc:sldMk cId="1265070692" sldId="338"/>
            <ac:spMk id="2" creationId="{67D46264-72F6-4B93-AA6E-091F96B897D6}"/>
          </ac:spMkLst>
        </pc:spChg>
        <pc:spChg chg="add mod">
          <ac:chgData name="Edoardo Michele" userId="e320b409-1d87-4259-a4e8-ecf3651e2af3" providerId="ADAL" clId="{F6A54775-FE2F-447D-84E8-5E3A8BB2CA94}" dt="2023-03-08T22:05:57.713" v="1188" actId="1076"/>
          <ac:spMkLst>
            <pc:docMk/>
            <pc:sldMk cId="1265070692" sldId="338"/>
            <ac:spMk id="16" creationId="{51EB2DDF-1024-4F58-AEF2-5A85F5C200F0}"/>
          </ac:spMkLst>
        </pc:spChg>
        <pc:spChg chg="add mod">
          <ac:chgData name="Edoardo Michele" userId="e320b409-1d87-4259-a4e8-ecf3651e2af3" providerId="ADAL" clId="{F6A54775-FE2F-447D-84E8-5E3A8BB2CA94}" dt="2023-03-08T22:05:53.451" v="1187" actId="1076"/>
          <ac:spMkLst>
            <pc:docMk/>
            <pc:sldMk cId="1265070692" sldId="338"/>
            <ac:spMk id="17" creationId="{328184E7-3E51-414D-A7BE-85ABAE2F4534}"/>
          </ac:spMkLst>
        </pc:spChg>
        <pc:spChg chg="add mod">
          <ac:chgData name="Edoardo Michele" userId="e320b409-1d87-4259-a4e8-ecf3651e2af3" providerId="ADAL" clId="{F6A54775-FE2F-447D-84E8-5E3A8BB2CA94}" dt="2023-03-08T22:44:11.577" v="1835" actId="20577"/>
          <ac:spMkLst>
            <pc:docMk/>
            <pc:sldMk cId="1265070692" sldId="338"/>
            <ac:spMk id="18" creationId="{D0540070-CCC8-49DF-8EAC-C30E414CB53E}"/>
          </ac:spMkLst>
        </pc:spChg>
        <pc:spChg chg="add mod">
          <ac:chgData name="Edoardo Michele" userId="e320b409-1d87-4259-a4e8-ecf3651e2af3" providerId="ADAL" clId="{F6A54775-FE2F-447D-84E8-5E3A8BB2CA94}" dt="2023-03-08T22:37:25.843" v="1752" actId="20577"/>
          <ac:spMkLst>
            <pc:docMk/>
            <pc:sldMk cId="1265070692" sldId="338"/>
            <ac:spMk id="19" creationId="{CC9000B5-111F-487D-AD26-5EBE952A4D01}"/>
          </ac:spMkLst>
        </pc:spChg>
        <pc:spChg chg="add mod">
          <ac:chgData name="Edoardo Michele" userId="e320b409-1d87-4259-a4e8-ecf3651e2af3" providerId="ADAL" clId="{F6A54775-FE2F-447D-84E8-5E3A8BB2CA94}" dt="2023-03-08T22:09:43.948" v="1398" actId="1076"/>
          <ac:spMkLst>
            <pc:docMk/>
            <pc:sldMk cId="1265070692" sldId="338"/>
            <ac:spMk id="20" creationId="{3D07D161-F2A7-4F28-91AE-35F4FAE32980}"/>
          </ac:spMkLst>
        </pc:spChg>
        <pc:spChg chg="add mod">
          <ac:chgData name="Edoardo Michele" userId="e320b409-1d87-4259-a4e8-ecf3651e2af3" providerId="ADAL" clId="{F6A54775-FE2F-447D-84E8-5E3A8BB2CA94}" dt="2023-03-08T22:19:48.800" v="1543" actId="14100"/>
          <ac:spMkLst>
            <pc:docMk/>
            <pc:sldMk cId="1265070692" sldId="338"/>
            <ac:spMk id="21" creationId="{07C5E798-357E-495C-8223-A69A3310CEDA}"/>
          </ac:spMkLst>
        </pc:spChg>
        <pc:spChg chg="add mod">
          <ac:chgData name="Edoardo Michele" userId="e320b409-1d87-4259-a4e8-ecf3651e2af3" providerId="ADAL" clId="{F6A54775-FE2F-447D-84E8-5E3A8BB2CA94}" dt="2023-03-08T22:09:46.146" v="1399" actId="1076"/>
          <ac:spMkLst>
            <pc:docMk/>
            <pc:sldMk cId="1265070692" sldId="338"/>
            <ac:spMk id="23" creationId="{C18B4074-13CE-4586-B956-D20FA597D250}"/>
          </ac:spMkLst>
        </pc:spChg>
        <pc:spChg chg="add mod">
          <ac:chgData name="Edoardo Michele" userId="e320b409-1d87-4259-a4e8-ecf3651e2af3" providerId="ADAL" clId="{F6A54775-FE2F-447D-84E8-5E3A8BB2CA94}" dt="2023-03-08T22:10:41.611" v="1472" actId="114"/>
          <ac:spMkLst>
            <pc:docMk/>
            <pc:sldMk cId="1265070692" sldId="338"/>
            <ac:spMk id="24" creationId="{FCA64BF0-A179-4A45-A367-077309329E84}"/>
          </ac:spMkLst>
        </pc:spChg>
        <pc:spChg chg="del">
          <ac:chgData name="Edoardo Michele" userId="e320b409-1d87-4259-a4e8-ecf3651e2af3" providerId="ADAL" clId="{F6A54775-FE2F-447D-84E8-5E3A8BB2CA94}" dt="2023-03-08T21:57:31.675" v="919" actId="478"/>
          <ac:spMkLst>
            <pc:docMk/>
            <pc:sldMk cId="1265070692" sldId="338"/>
            <ac:spMk id="25" creationId="{522ED7B5-8BD1-423D-8BE7-574E41EE24EC}"/>
          </ac:spMkLst>
        </pc:spChg>
        <pc:spChg chg="del">
          <ac:chgData name="Edoardo Michele" userId="e320b409-1d87-4259-a4e8-ecf3651e2af3" providerId="ADAL" clId="{F6A54775-FE2F-447D-84E8-5E3A8BB2CA94}" dt="2023-03-08T21:57:31.675" v="919" actId="478"/>
          <ac:spMkLst>
            <pc:docMk/>
            <pc:sldMk cId="1265070692" sldId="338"/>
            <ac:spMk id="26" creationId="{820C65A2-28F1-452A-B919-364145652281}"/>
          </ac:spMkLst>
        </pc:spChg>
        <pc:spChg chg="add mod">
          <ac:chgData name="Edoardo Michele" userId="e320b409-1d87-4259-a4e8-ecf3651e2af3" providerId="ADAL" clId="{F6A54775-FE2F-447D-84E8-5E3A8BB2CA94}" dt="2023-03-08T22:18:08.164" v="1518" actId="164"/>
          <ac:spMkLst>
            <pc:docMk/>
            <pc:sldMk cId="1265070692" sldId="338"/>
            <ac:spMk id="27" creationId="{AE9CE5E4-0449-401D-9CD2-7AF8068DDD51}"/>
          </ac:spMkLst>
        </pc:spChg>
        <pc:spChg chg="add mod">
          <ac:chgData name="Edoardo Michele" userId="e320b409-1d87-4259-a4e8-ecf3651e2af3" providerId="ADAL" clId="{F6A54775-FE2F-447D-84E8-5E3A8BB2CA94}" dt="2023-03-08T22:18:03.694" v="1517" actId="164"/>
          <ac:spMkLst>
            <pc:docMk/>
            <pc:sldMk cId="1265070692" sldId="338"/>
            <ac:spMk id="29" creationId="{796A3689-7566-456A-8938-6281A9A93850}"/>
          </ac:spMkLst>
        </pc:spChg>
        <pc:spChg chg="add mod">
          <ac:chgData name="Edoardo Michele" userId="e320b409-1d87-4259-a4e8-ecf3651e2af3" providerId="ADAL" clId="{F6A54775-FE2F-447D-84E8-5E3A8BB2CA94}" dt="2023-03-08T22:18:12.553" v="1519" actId="164"/>
          <ac:spMkLst>
            <pc:docMk/>
            <pc:sldMk cId="1265070692" sldId="338"/>
            <ac:spMk id="33" creationId="{79EF009A-0B4B-46DE-A004-C3CAD0114FF4}"/>
          </ac:spMkLst>
        </pc:spChg>
        <pc:grpChg chg="add mod">
          <ac:chgData name="Edoardo Michele" userId="e320b409-1d87-4259-a4e8-ecf3651e2af3" providerId="ADAL" clId="{F6A54775-FE2F-447D-84E8-5E3A8BB2CA94}" dt="2023-03-08T22:18:03.694" v="1517" actId="164"/>
          <ac:grpSpMkLst>
            <pc:docMk/>
            <pc:sldMk cId="1265070692" sldId="338"/>
            <ac:grpSpMk id="14" creationId="{71287C50-868A-477D-A8F7-98B286CE15EE}"/>
          </ac:grpSpMkLst>
        </pc:grpChg>
        <pc:grpChg chg="add mod">
          <ac:chgData name="Edoardo Michele" userId="e320b409-1d87-4259-a4e8-ecf3651e2af3" providerId="ADAL" clId="{F6A54775-FE2F-447D-84E8-5E3A8BB2CA94}" dt="2023-03-08T22:18:08.164" v="1518" actId="164"/>
          <ac:grpSpMkLst>
            <pc:docMk/>
            <pc:sldMk cId="1265070692" sldId="338"/>
            <ac:grpSpMk id="15" creationId="{2F35C150-C993-46F2-BDAA-935F3A893379}"/>
          </ac:grpSpMkLst>
        </pc:grpChg>
        <pc:grpChg chg="add mod">
          <ac:chgData name="Edoardo Michele" userId="e320b409-1d87-4259-a4e8-ecf3651e2af3" providerId="ADAL" clId="{F6A54775-FE2F-447D-84E8-5E3A8BB2CA94}" dt="2023-03-08T22:18:16.425" v="1534" actId="1037"/>
          <ac:grpSpMkLst>
            <pc:docMk/>
            <pc:sldMk cId="1265070692" sldId="338"/>
            <ac:grpSpMk id="34" creationId="{668B74B8-9891-49F4-A141-8D6B7804C33A}"/>
          </ac:grpSpMkLst>
        </pc:grpChg>
        <pc:graphicFrameChg chg="add del mod">
          <ac:chgData name="Edoardo Michele" userId="e320b409-1d87-4259-a4e8-ecf3651e2af3" providerId="ADAL" clId="{F6A54775-FE2F-447D-84E8-5E3A8BB2CA94}" dt="2023-03-08T21:57:52.439" v="921" actId="478"/>
          <ac:graphicFrameMkLst>
            <pc:docMk/>
            <pc:sldMk cId="1265070692" sldId="338"/>
            <ac:graphicFrameMk id="8" creationId="{A7CD9B53-DA62-45B4-AB2B-DB9AE19733FE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8T21:57:52.439" v="921" actId="478"/>
          <ac:graphicFrameMkLst>
            <pc:docMk/>
            <pc:sldMk cId="1265070692" sldId="338"/>
            <ac:graphicFrameMk id="9" creationId="{F483BBA0-80D1-43C9-AEE6-5E9E81D77F17}"/>
          </ac:graphicFrameMkLst>
        </pc:graphicFrameChg>
        <pc:graphicFrameChg chg="del mod">
          <ac:chgData name="Edoardo Michele" userId="e320b409-1d87-4259-a4e8-ecf3651e2af3" providerId="ADAL" clId="{F6A54775-FE2F-447D-84E8-5E3A8BB2CA94}" dt="2023-03-08T21:57:31.675" v="919" actId="478"/>
          <ac:graphicFrameMkLst>
            <pc:docMk/>
            <pc:sldMk cId="1265070692" sldId="338"/>
            <ac:graphicFrameMk id="22" creationId="{B376DB73-742B-4DD1-A9DA-2FBEC996C28C}"/>
          </ac:graphicFrameMkLst>
        </pc:graphicFrameChg>
        <pc:graphicFrameChg chg="del mod">
          <ac:chgData name="Edoardo Michele" userId="e320b409-1d87-4259-a4e8-ecf3651e2af3" providerId="ADAL" clId="{F6A54775-FE2F-447D-84E8-5E3A8BB2CA94}" dt="2023-03-08T21:57:31.675" v="919" actId="478"/>
          <ac:graphicFrameMkLst>
            <pc:docMk/>
            <pc:sldMk cId="1265070692" sldId="338"/>
            <ac:graphicFrameMk id="30" creationId="{30338CA0-1F9A-4E82-8647-E56B53BFE6D9}"/>
          </ac:graphicFrameMkLst>
        </pc:graphicFrameChg>
        <pc:graphicFrameChg chg="del mod">
          <ac:chgData name="Edoardo Michele" userId="e320b409-1d87-4259-a4e8-ecf3651e2af3" providerId="ADAL" clId="{F6A54775-FE2F-447D-84E8-5E3A8BB2CA94}" dt="2023-03-08T21:57:31.675" v="919" actId="478"/>
          <ac:graphicFrameMkLst>
            <pc:docMk/>
            <pc:sldMk cId="1265070692" sldId="338"/>
            <ac:graphicFrameMk id="31" creationId="{208D33D8-A190-4265-A614-BDAE451BB98C}"/>
          </ac:graphicFrameMkLst>
        </pc:graphicFrameChg>
        <pc:picChg chg="del">
          <ac:chgData name="Edoardo Michele" userId="e320b409-1d87-4259-a4e8-ecf3651e2af3" providerId="ADAL" clId="{F6A54775-FE2F-447D-84E8-5E3A8BB2CA94}" dt="2023-03-08T21:59:29.389" v="924" actId="478"/>
          <ac:picMkLst>
            <pc:docMk/>
            <pc:sldMk cId="1265070692" sldId="338"/>
            <ac:picMk id="3" creationId="{26C8E208-B36F-4703-A572-90698481CEB1}"/>
          </ac:picMkLst>
        </pc:picChg>
        <pc:picChg chg="del mod">
          <ac:chgData name="Edoardo Michele" userId="e320b409-1d87-4259-a4e8-ecf3651e2af3" providerId="ADAL" clId="{F6A54775-FE2F-447D-84E8-5E3A8BB2CA94}" dt="2023-03-08T21:58:50.952" v="923" actId="478"/>
          <ac:picMkLst>
            <pc:docMk/>
            <pc:sldMk cId="1265070692" sldId="338"/>
            <ac:picMk id="4" creationId="{158D9CA2-4BCF-4BD2-9896-751572EEFB24}"/>
          </ac:picMkLst>
        </pc:picChg>
        <pc:picChg chg="mod">
          <ac:chgData name="Edoardo Michele" userId="e320b409-1d87-4259-a4e8-ecf3651e2af3" providerId="ADAL" clId="{F6A54775-FE2F-447D-84E8-5E3A8BB2CA94}" dt="2023-03-08T22:05:53.451" v="1187" actId="1076"/>
          <ac:picMkLst>
            <pc:docMk/>
            <pc:sldMk cId="1265070692" sldId="338"/>
            <ac:picMk id="5" creationId="{AD62BDE6-D6C6-4821-8A64-6E97DF02B3C3}"/>
          </ac:picMkLst>
        </pc:picChg>
        <pc:picChg chg="mod">
          <ac:chgData name="Edoardo Michele" userId="e320b409-1d87-4259-a4e8-ecf3651e2af3" providerId="ADAL" clId="{F6A54775-FE2F-447D-84E8-5E3A8BB2CA94}" dt="2023-03-08T22:05:53.451" v="1187" actId="1076"/>
          <ac:picMkLst>
            <pc:docMk/>
            <pc:sldMk cId="1265070692" sldId="338"/>
            <ac:picMk id="6" creationId="{42B26E4E-9A8B-404A-9236-DEC82D7F2D38}"/>
          </ac:picMkLst>
        </pc:picChg>
        <pc:picChg chg="del mod">
          <ac:chgData name="Edoardo Michele" userId="e320b409-1d87-4259-a4e8-ecf3651e2af3" providerId="ADAL" clId="{F6A54775-FE2F-447D-84E8-5E3A8BB2CA94}" dt="2023-03-08T22:01:26.956" v="988" actId="478"/>
          <ac:picMkLst>
            <pc:docMk/>
            <pc:sldMk cId="1265070692" sldId="338"/>
            <ac:picMk id="7" creationId="{B317B790-73AD-4584-9DBD-B82E10CD6509}"/>
          </ac:picMkLst>
        </pc:picChg>
        <pc:picChg chg="mod">
          <ac:chgData name="Edoardo Michele" userId="e320b409-1d87-4259-a4e8-ecf3651e2af3" providerId="ADAL" clId="{F6A54775-FE2F-447D-84E8-5E3A8BB2CA94}" dt="2023-03-08T22:16:32.225" v="1501" actId="1076"/>
          <ac:picMkLst>
            <pc:docMk/>
            <pc:sldMk cId="1265070692" sldId="338"/>
            <ac:picMk id="10" creationId="{B60937EE-403D-42EC-AAE2-9700C1376472}"/>
          </ac:picMkLst>
        </pc:picChg>
        <pc:cxnChg chg="add mod">
          <ac:chgData name="Edoardo Michele" userId="e320b409-1d87-4259-a4e8-ecf3651e2af3" providerId="ADAL" clId="{F6A54775-FE2F-447D-84E8-5E3A8BB2CA94}" dt="2023-03-08T22:18:08.164" v="1518" actId="164"/>
          <ac:cxnSpMkLst>
            <pc:docMk/>
            <pc:sldMk cId="1265070692" sldId="338"/>
            <ac:cxnSpMk id="12" creationId="{01F531EB-903A-4EAA-8DA6-149ABDC1071B}"/>
          </ac:cxnSpMkLst>
        </pc:cxnChg>
        <pc:cxnChg chg="add mod">
          <ac:chgData name="Edoardo Michele" userId="e320b409-1d87-4259-a4e8-ecf3651e2af3" providerId="ADAL" clId="{F6A54775-FE2F-447D-84E8-5E3A8BB2CA94}" dt="2023-03-08T22:18:03.694" v="1517" actId="164"/>
          <ac:cxnSpMkLst>
            <pc:docMk/>
            <pc:sldMk cId="1265070692" sldId="338"/>
            <ac:cxnSpMk id="28" creationId="{C0164601-2455-4776-ABC2-3CD21B617156}"/>
          </ac:cxnSpMkLst>
        </pc:cxnChg>
        <pc:cxnChg chg="add mod">
          <ac:chgData name="Edoardo Michele" userId="e320b409-1d87-4259-a4e8-ecf3651e2af3" providerId="ADAL" clId="{F6A54775-FE2F-447D-84E8-5E3A8BB2CA94}" dt="2023-03-08T22:18:12.553" v="1519" actId="164"/>
          <ac:cxnSpMkLst>
            <pc:docMk/>
            <pc:sldMk cId="1265070692" sldId="338"/>
            <ac:cxnSpMk id="32" creationId="{20706150-8775-447C-ABDC-957943C1F7F7}"/>
          </ac:cxnSpMkLst>
        </pc:cxn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575636698" sldId="338"/>
        </pc:sldMkLst>
      </pc:sldChg>
      <pc:sldChg chg="addSp modSp add del mod modAnim">
        <pc:chgData name="Edoardo Michele" userId="e320b409-1d87-4259-a4e8-ecf3651e2af3" providerId="ADAL" clId="{F6A54775-FE2F-447D-84E8-5E3A8BB2CA94}" dt="2023-03-09T21:50:27.087" v="1933" actId="47"/>
        <pc:sldMkLst>
          <pc:docMk/>
          <pc:sldMk cId="2497524767" sldId="339"/>
        </pc:sldMkLst>
        <pc:spChg chg="mod">
          <ac:chgData name="Edoardo Michele" userId="e320b409-1d87-4259-a4e8-ecf3651e2af3" providerId="ADAL" clId="{F6A54775-FE2F-447D-84E8-5E3A8BB2CA94}" dt="2023-03-08T22:46:35.151" v="1904" actId="20577"/>
          <ac:spMkLst>
            <pc:docMk/>
            <pc:sldMk cId="2497524767" sldId="339"/>
            <ac:spMk id="2" creationId="{67D46264-72F6-4B93-AA6E-091F96B897D6}"/>
          </ac:spMkLst>
        </pc:spChg>
        <pc:spChg chg="add mod">
          <ac:chgData name="Edoardo Michele" userId="e320b409-1d87-4259-a4e8-ecf3651e2af3" providerId="ADAL" clId="{F6A54775-FE2F-447D-84E8-5E3A8BB2CA94}" dt="2023-03-08T22:38:42.095" v="1791" actId="164"/>
          <ac:spMkLst>
            <pc:docMk/>
            <pc:sldMk cId="2497524767" sldId="339"/>
            <ac:spMk id="11" creationId="{2B181FAA-DFA8-4CDE-AEDE-B298D15B5097}"/>
          </ac:spMkLst>
        </pc:spChg>
        <pc:spChg chg="add mod">
          <ac:chgData name="Edoardo Michele" userId="e320b409-1d87-4259-a4e8-ecf3651e2af3" providerId="ADAL" clId="{F6A54775-FE2F-447D-84E8-5E3A8BB2CA94}" dt="2023-03-08T22:44:54.423" v="1838" actId="164"/>
          <ac:spMkLst>
            <pc:docMk/>
            <pc:sldMk cId="2497524767" sldId="339"/>
            <ac:spMk id="12" creationId="{BF4257CF-C0FC-47A6-8288-C46333E10221}"/>
          </ac:spMkLst>
        </pc:spChg>
        <pc:spChg chg="add mod">
          <ac:chgData name="Edoardo Michele" userId="e320b409-1d87-4259-a4e8-ecf3651e2af3" providerId="ADAL" clId="{F6A54775-FE2F-447D-84E8-5E3A8BB2CA94}" dt="2023-03-08T22:38:42.095" v="1791" actId="164"/>
          <ac:spMkLst>
            <pc:docMk/>
            <pc:sldMk cId="2497524767" sldId="339"/>
            <ac:spMk id="13" creationId="{82932A3A-3A51-471E-B03B-0E100C04E2A0}"/>
          </ac:spMkLst>
        </pc:spChg>
        <pc:spChg chg="mod">
          <ac:chgData name="Edoardo Michele" userId="e320b409-1d87-4259-a4e8-ecf3651e2af3" providerId="ADAL" clId="{F6A54775-FE2F-447D-84E8-5E3A8BB2CA94}" dt="2023-03-08T22:23:50.992" v="1657" actId="20577"/>
          <ac:spMkLst>
            <pc:docMk/>
            <pc:sldMk cId="2497524767" sldId="339"/>
            <ac:spMk id="25" creationId="{522ED7B5-8BD1-423D-8BE7-574E41EE24EC}"/>
          </ac:spMkLst>
        </pc:spChg>
        <pc:spChg chg="mod">
          <ac:chgData name="Edoardo Michele" userId="e320b409-1d87-4259-a4e8-ecf3651e2af3" providerId="ADAL" clId="{F6A54775-FE2F-447D-84E8-5E3A8BB2CA94}" dt="2023-03-08T22:25:58.099" v="1701" actId="20577"/>
          <ac:spMkLst>
            <pc:docMk/>
            <pc:sldMk cId="2497524767" sldId="339"/>
            <ac:spMk id="26" creationId="{820C65A2-28F1-452A-B919-364145652281}"/>
          </ac:spMkLst>
        </pc:spChg>
        <pc:grpChg chg="add mod">
          <ac:chgData name="Edoardo Michele" userId="e320b409-1d87-4259-a4e8-ecf3651e2af3" providerId="ADAL" clId="{F6A54775-FE2F-447D-84E8-5E3A8BB2CA94}" dt="2023-03-08T22:44:54.423" v="1838" actId="164"/>
          <ac:grpSpMkLst>
            <pc:docMk/>
            <pc:sldMk cId="2497524767" sldId="339"/>
            <ac:grpSpMk id="6" creationId="{06E6E41D-F43B-481C-9BEE-B88E9431AD5D}"/>
          </ac:grpSpMkLst>
        </pc:grpChg>
        <pc:grpChg chg="add mod">
          <ac:chgData name="Edoardo Michele" userId="e320b409-1d87-4259-a4e8-ecf3651e2af3" providerId="ADAL" clId="{F6A54775-FE2F-447D-84E8-5E3A8BB2CA94}" dt="2023-03-08T22:44:54.423" v="1838" actId="164"/>
          <ac:grpSpMkLst>
            <pc:docMk/>
            <pc:sldMk cId="2497524767" sldId="339"/>
            <ac:grpSpMk id="7" creationId="{0B3863B5-7187-4332-8AA0-B4D468B9FF27}"/>
          </ac:grpSpMkLst>
        </pc:grpChg>
        <pc:graphicFrameChg chg="mod">
          <ac:chgData name="Edoardo Michele" userId="e320b409-1d87-4259-a4e8-ecf3651e2af3" providerId="ADAL" clId="{F6A54775-FE2F-447D-84E8-5E3A8BB2CA94}" dt="2023-03-08T22:25:24.948" v="1659"/>
          <ac:graphicFrameMkLst>
            <pc:docMk/>
            <pc:sldMk cId="2497524767" sldId="339"/>
            <ac:graphicFrameMk id="22" creationId="{B376DB73-742B-4DD1-A9DA-2FBEC996C28C}"/>
          </ac:graphicFrameMkLst>
        </pc:graphicFrameChg>
        <pc:graphicFrameChg chg="mod">
          <ac:chgData name="Edoardo Michele" userId="e320b409-1d87-4259-a4e8-ecf3651e2af3" providerId="ADAL" clId="{F6A54775-FE2F-447D-84E8-5E3A8BB2CA94}" dt="2023-03-08T22:28:15.270" v="1734" actId="1035"/>
          <ac:graphicFrameMkLst>
            <pc:docMk/>
            <pc:sldMk cId="2497524767" sldId="339"/>
            <ac:graphicFrameMk id="32" creationId="{A909018F-781A-4194-8511-B1352B01C5A7}"/>
          </ac:graphicFrameMkLst>
        </pc:graphicFrameChg>
        <pc:graphicFrameChg chg="mod">
          <ac:chgData name="Edoardo Michele" userId="e320b409-1d87-4259-a4e8-ecf3651e2af3" providerId="ADAL" clId="{F6A54775-FE2F-447D-84E8-5E3A8BB2CA94}" dt="2023-03-08T22:38:31.628" v="1771"/>
          <ac:graphicFrameMkLst>
            <pc:docMk/>
            <pc:sldMk cId="2497524767" sldId="339"/>
            <ac:graphicFrameMk id="34" creationId="{74C627A4-A7AD-4A81-ADBE-00635F9865DF}"/>
          </ac:graphicFrameMkLst>
        </pc:graphicFrameChg>
        <pc:picChg chg="mod">
          <ac:chgData name="Edoardo Michele" userId="e320b409-1d87-4259-a4e8-ecf3651e2af3" providerId="ADAL" clId="{F6A54775-FE2F-447D-84E8-5E3A8BB2CA94}" dt="2023-03-08T22:44:54.423" v="1838" actId="164"/>
          <ac:picMkLst>
            <pc:docMk/>
            <pc:sldMk cId="2497524767" sldId="339"/>
            <ac:picMk id="3" creationId="{283F0F37-708E-4898-BCCA-6D3CBD066754}"/>
          </ac:picMkLst>
        </pc:picChg>
        <pc:picChg chg="mod">
          <ac:chgData name="Edoardo Michele" userId="e320b409-1d87-4259-a4e8-ecf3651e2af3" providerId="ADAL" clId="{F6A54775-FE2F-447D-84E8-5E3A8BB2CA94}" dt="2023-03-08T22:44:54.423" v="1838" actId="164"/>
          <ac:picMkLst>
            <pc:docMk/>
            <pc:sldMk cId="2497524767" sldId="339"/>
            <ac:picMk id="4" creationId="{FEDBAA08-DAAC-46CE-A2D9-C7FCD556B1BC}"/>
          </ac:picMkLst>
        </pc:picChg>
        <pc:picChg chg="mod">
          <ac:chgData name="Edoardo Michele" userId="e320b409-1d87-4259-a4e8-ecf3651e2af3" providerId="ADAL" clId="{F6A54775-FE2F-447D-84E8-5E3A8BB2CA94}" dt="2023-03-08T22:44:54.423" v="1838" actId="164"/>
          <ac:picMkLst>
            <pc:docMk/>
            <pc:sldMk cId="2497524767" sldId="339"/>
            <ac:picMk id="5" creationId="{B8694CFD-325D-47F2-985B-658CB7E1AA1D}"/>
          </ac:picMkLst>
        </pc:pic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4173786302" sldId="339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450618572" sldId="342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986777444" sldId="343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339017587" sldId="344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782315004" sldId="345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54284266" sldId="346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527891373" sldId="347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442656716" sldId="348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597152078" sldId="349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711944886" sldId="350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4246401874" sldId="351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760644133" sldId="352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253488953" sldId="353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814316787" sldId="354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210791772" sldId="355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781029336" sldId="356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309470680" sldId="357"/>
        </pc:sldMkLst>
      </pc:sldChg>
    </pc:docChg>
  </pc:docChgLst>
  <pc:docChgLst>
    <pc:chgData name="Edoardo Michele Marino" userId="e320b409-1d87-4259-a4e8-ecf3651e2af3" providerId="ADAL" clId="{09EBB394-F4B7-430F-B85A-0AFF4C2C2386}"/>
    <pc:docChg chg="undo redo custSel addSld delSld modSld sldOrd">
      <pc:chgData name="Edoardo Michele Marino" userId="e320b409-1d87-4259-a4e8-ecf3651e2af3" providerId="ADAL" clId="{09EBB394-F4B7-430F-B85A-0AFF4C2C2386}" dt="2023-03-22T19:09:11.746" v="4091" actId="1076"/>
      <pc:docMkLst>
        <pc:docMk/>
      </pc:docMkLst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1529048684" sldId="314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482013181" sldId="315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2061937904" sldId="316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331746846" sldId="317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856512776" sldId="318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1218386796" sldId="319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4083436233" sldId="320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991943729" sldId="321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1664414088" sldId="322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4061094759" sldId="323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66238633" sldId="324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148408394" sldId="325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2348931347" sldId="326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811651575" sldId="327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590733670" sldId="328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047631205" sldId="329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802799323" sldId="330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1728569610" sldId="331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1321058091" sldId="332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2184480809" sldId="333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1796613845" sldId="334"/>
        </pc:sldMkLst>
      </pc:sldChg>
      <pc:sldChg chg="modSp add mod">
        <pc:chgData name="Edoardo Michele Marino" userId="e320b409-1d87-4259-a4e8-ecf3651e2af3" providerId="ADAL" clId="{09EBB394-F4B7-430F-B85A-0AFF4C2C2386}" dt="2023-03-21T17:59:44.356" v="16" actId="1076"/>
        <pc:sldMkLst>
          <pc:docMk/>
          <pc:sldMk cId="601288802" sldId="335"/>
        </pc:sldMkLst>
        <pc:spChg chg="mod">
          <ac:chgData name="Edoardo Michele Marino" userId="e320b409-1d87-4259-a4e8-ecf3651e2af3" providerId="ADAL" clId="{09EBB394-F4B7-430F-B85A-0AFF4C2C2386}" dt="2023-03-21T17:59:37.376" v="15" actId="20577"/>
          <ac:spMkLst>
            <pc:docMk/>
            <pc:sldMk cId="601288802" sldId="335"/>
            <ac:spMk id="17" creationId="{82F92372-5CD6-4617-B6D9-28810FC980E8}"/>
          </ac:spMkLst>
        </pc:spChg>
        <pc:spChg chg="mod">
          <ac:chgData name="Edoardo Michele Marino" userId="e320b409-1d87-4259-a4e8-ecf3651e2af3" providerId="ADAL" clId="{09EBB394-F4B7-430F-B85A-0AFF4C2C2386}" dt="2023-03-21T17:59:44.356" v="16" actId="1076"/>
          <ac:spMkLst>
            <pc:docMk/>
            <pc:sldMk cId="601288802" sldId="335"/>
            <ac:spMk id="19" creationId="{8F73675B-F768-4900-9001-F08CB322A8F4}"/>
          </ac:spMkLst>
        </pc:spChg>
      </pc:sldChg>
      <pc:sldChg chg="modSp add mod">
        <pc:chgData name="Edoardo Michele Marino" userId="e320b409-1d87-4259-a4e8-ecf3651e2af3" providerId="ADAL" clId="{09EBB394-F4B7-430F-B85A-0AFF4C2C2386}" dt="2023-03-21T17:59:12.284" v="10" actId="255"/>
        <pc:sldMkLst>
          <pc:docMk/>
          <pc:sldMk cId="587870357" sldId="336"/>
        </pc:sldMkLst>
        <pc:spChg chg="mod">
          <ac:chgData name="Edoardo Michele Marino" userId="e320b409-1d87-4259-a4e8-ecf3651e2af3" providerId="ADAL" clId="{09EBB394-F4B7-430F-B85A-0AFF4C2C2386}" dt="2023-03-21T17:59:12.284" v="10" actId="255"/>
          <ac:spMkLst>
            <pc:docMk/>
            <pc:sldMk cId="587870357" sldId="336"/>
            <ac:spMk id="8" creationId="{B3EEA5D3-D4C2-4AA4-875A-218C3B165CEA}"/>
          </ac:spMkLst>
        </pc:spChg>
      </pc:sldChg>
      <pc:sldChg chg="addSp delSp modSp add mod modAnim">
        <pc:chgData name="Edoardo Michele Marino" userId="e320b409-1d87-4259-a4e8-ecf3651e2af3" providerId="ADAL" clId="{09EBB394-F4B7-430F-B85A-0AFF4C2C2386}" dt="2023-03-21T18:04:11.499" v="131" actId="1076"/>
        <pc:sldMkLst>
          <pc:docMk/>
          <pc:sldMk cId="4124984038" sldId="337"/>
        </pc:sldMkLst>
        <pc:spChg chg="add del mod">
          <ac:chgData name="Edoardo Michele Marino" userId="e320b409-1d87-4259-a4e8-ecf3651e2af3" providerId="ADAL" clId="{09EBB394-F4B7-430F-B85A-0AFF4C2C2386}" dt="2023-03-21T18:00:44.233" v="19" actId="478"/>
          <ac:spMkLst>
            <pc:docMk/>
            <pc:sldMk cId="4124984038" sldId="337"/>
            <ac:spMk id="4" creationId="{42869571-D329-4F42-8833-9132A08ECF7E}"/>
          </ac:spMkLst>
        </pc:spChg>
        <pc:spChg chg="del">
          <ac:chgData name="Edoardo Michele Marino" userId="e320b409-1d87-4259-a4e8-ecf3651e2af3" providerId="ADAL" clId="{09EBB394-F4B7-430F-B85A-0AFF4C2C2386}" dt="2023-03-21T18:00:41.121" v="18" actId="478"/>
          <ac:spMkLst>
            <pc:docMk/>
            <pc:sldMk cId="4124984038" sldId="337"/>
            <ac:spMk id="8" creationId="{B3EEA5D3-D4C2-4AA4-875A-218C3B165CEA}"/>
          </ac:spMkLst>
        </pc:spChg>
        <pc:spChg chg="mod">
          <ac:chgData name="Edoardo Michele Marino" userId="e320b409-1d87-4259-a4e8-ecf3651e2af3" providerId="ADAL" clId="{09EBB394-F4B7-430F-B85A-0AFF4C2C2386}" dt="2023-03-21T18:01:44.271" v="53" actId="115"/>
          <ac:spMkLst>
            <pc:docMk/>
            <pc:sldMk cId="4124984038" sldId="337"/>
            <ac:spMk id="9" creationId="{302AF6CB-E563-47A0-8CCF-30290F8CCE04}"/>
          </ac:spMkLst>
        </pc:spChg>
        <pc:spChg chg="add mod">
          <ac:chgData name="Edoardo Michele Marino" userId="e320b409-1d87-4259-a4e8-ecf3651e2af3" providerId="ADAL" clId="{09EBB394-F4B7-430F-B85A-0AFF4C2C2386}" dt="2023-03-21T18:04:11.499" v="131" actId="1076"/>
          <ac:spMkLst>
            <pc:docMk/>
            <pc:sldMk cId="4124984038" sldId="337"/>
            <ac:spMk id="10" creationId="{77C3A210-1C37-4791-834D-A40413BD015D}"/>
          </ac:spMkLst>
        </pc:spChg>
        <pc:spChg chg="add mod">
          <ac:chgData name="Edoardo Michele Marino" userId="e320b409-1d87-4259-a4e8-ecf3651e2af3" providerId="ADAL" clId="{09EBB394-F4B7-430F-B85A-0AFF4C2C2386}" dt="2023-03-21T18:02:58.185" v="73" actId="571"/>
          <ac:spMkLst>
            <pc:docMk/>
            <pc:sldMk cId="4124984038" sldId="337"/>
            <ac:spMk id="11" creationId="{8A1B535E-EB33-42A2-8CA2-E3FE7AED3249}"/>
          </ac:spMkLst>
        </pc:spChg>
        <pc:picChg chg="add mod">
          <ac:chgData name="Edoardo Michele Marino" userId="e320b409-1d87-4259-a4e8-ecf3651e2af3" providerId="ADAL" clId="{09EBB394-F4B7-430F-B85A-0AFF4C2C2386}" dt="2023-03-21T18:02:50.252" v="71" actId="1076"/>
          <ac:picMkLst>
            <pc:docMk/>
            <pc:sldMk cId="4124984038" sldId="337"/>
            <ac:picMk id="6" creationId="{F6F6FCBB-116A-49C8-AFEC-1A59459DD574}"/>
          </ac:picMkLst>
        </pc:picChg>
        <pc:picChg chg="mod">
          <ac:chgData name="Edoardo Michele Marino" userId="e320b409-1d87-4259-a4e8-ecf3651e2af3" providerId="ADAL" clId="{09EBB394-F4B7-430F-B85A-0AFF4C2C2386}" dt="2023-03-21T18:01:51.836" v="54" actId="1076"/>
          <ac:picMkLst>
            <pc:docMk/>
            <pc:sldMk cId="4124984038" sldId="337"/>
            <ac:picMk id="18" creationId="{659A470C-492D-418F-B0DA-F10F03FB36C1}"/>
          </ac:picMkLst>
        </pc:picChg>
      </pc:sldChg>
      <pc:sldChg chg="addSp delSp modSp add mod delAnim modAnim">
        <pc:chgData name="Edoardo Michele Marino" userId="e320b409-1d87-4259-a4e8-ecf3651e2af3" providerId="ADAL" clId="{09EBB394-F4B7-430F-B85A-0AFF4C2C2386}" dt="2023-03-21T18:09:01.774" v="182" actId="20577"/>
        <pc:sldMkLst>
          <pc:docMk/>
          <pc:sldMk cId="2364767192" sldId="338"/>
        </pc:sldMkLst>
        <pc:spChg chg="mod">
          <ac:chgData name="Edoardo Michele Marino" userId="e320b409-1d87-4259-a4e8-ecf3651e2af3" providerId="ADAL" clId="{09EBB394-F4B7-430F-B85A-0AFF4C2C2386}" dt="2023-03-21T18:06:42.079" v="160" actId="20577"/>
          <ac:spMkLst>
            <pc:docMk/>
            <pc:sldMk cId="2364767192" sldId="338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09EBB394-F4B7-430F-B85A-0AFF4C2C2386}" dt="2023-03-21T18:09:01.774" v="182" actId="20577"/>
          <ac:spMkLst>
            <pc:docMk/>
            <pc:sldMk cId="2364767192" sldId="338"/>
            <ac:spMk id="9" creationId="{302AF6CB-E563-47A0-8CCF-30290F8CCE04}"/>
          </ac:spMkLst>
        </pc:spChg>
        <pc:spChg chg="del">
          <ac:chgData name="Edoardo Michele Marino" userId="e320b409-1d87-4259-a4e8-ecf3651e2af3" providerId="ADAL" clId="{09EBB394-F4B7-430F-B85A-0AFF4C2C2386}" dt="2023-03-21T18:05:59.346" v="135" actId="478"/>
          <ac:spMkLst>
            <pc:docMk/>
            <pc:sldMk cId="2364767192" sldId="338"/>
            <ac:spMk id="10" creationId="{77C3A210-1C37-4791-834D-A40413BD015D}"/>
          </ac:spMkLst>
        </pc:spChg>
        <pc:spChg chg="add mod">
          <ac:chgData name="Edoardo Michele Marino" userId="e320b409-1d87-4259-a4e8-ecf3651e2af3" providerId="ADAL" clId="{09EBB394-F4B7-430F-B85A-0AFF4C2C2386}" dt="2023-03-21T18:08:12.398" v="179" actId="6549"/>
          <ac:spMkLst>
            <pc:docMk/>
            <pc:sldMk cId="2364767192" sldId="338"/>
            <ac:spMk id="11" creationId="{22DCE7F5-6F53-4C81-8CE8-194F72F7C605}"/>
          </ac:spMkLst>
        </pc:spChg>
        <pc:picChg chg="add mod modCrop">
          <ac:chgData name="Edoardo Michele Marino" userId="e320b409-1d87-4259-a4e8-ecf3651e2af3" providerId="ADAL" clId="{09EBB394-F4B7-430F-B85A-0AFF4C2C2386}" dt="2023-03-21T18:07:23.786" v="167" actId="1076"/>
          <ac:picMkLst>
            <pc:docMk/>
            <pc:sldMk cId="2364767192" sldId="338"/>
            <ac:picMk id="4" creationId="{929D0BF7-8242-41D1-A0AA-F5959E467A35}"/>
          </ac:picMkLst>
        </pc:picChg>
        <pc:picChg chg="del">
          <ac:chgData name="Edoardo Michele Marino" userId="e320b409-1d87-4259-a4e8-ecf3651e2af3" providerId="ADAL" clId="{09EBB394-F4B7-430F-B85A-0AFF4C2C2386}" dt="2023-03-21T18:05:56.438" v="134" actId="478"/>
          <ac:picMkLst>
            <pc:docMk/>
            <pc:sldMk cId="2364767192" sldId="338"/>
            <ac:picMk id="6" creationId="{F6F6FCBB-116A-49C8-AFEC-1A59459DD574}"/>
          </ac:picMkLst>
        </pc:picChg>
        <pc:picChg chg="del">
          <ac:chgData name="Edoardo Michele Marino" userId="e320b409-1d87-4259-a4e8-ecf3651e2af3" providerId="ADAL" clId="{09EBB394-F4B7-430F-B85A-0AFF4C2C2386}" dt="2023-03-21T18:05:54.607" v="133" actId="478"/>
          <ac:picMkLst>
            <pc:docMk/>
            <pc:sldMk cId="2364767192" sldId="338"/>
            <ac:picMk id="18" creationId="{659A470C-492D-418F-B0DA-F10F03FB36C1}"/>
          </ac:picMkLst>
        </pc:picChg>
      </pc:sldChg>
      <pc:sldChg chg="addSp delSp modSp add mod delAnim modAnim">
        <pc:chgData name="Edoardo Michele Marino" userId="e320b409-1d87-4259-a4e8-ecf3651e2af3" providerId="ADAL" clId="{09EBB394-F4B7-430F-B85A-0AFF4C2C2386}" dt="2023-03-22T17:29:25.375" v="1787"/>
        <pc:sldMkLst>
          <pc:docMk/>
          <pc:sldMk cId="3689572432" sldId="339"/>
        </pc:sldMkLst>
        <pc:spChg chg="mod">
          <ac:chgData name="Edoardo Michele Marino" userId="e320b409-1d87-4259-a4e8-ecf3651e2af3" providerId="ADAL" clId="{09EBB394-F4B7-430F-B85A-0AFF4C2C2386}" dt="2023-03-21T18:12:28.528" v="203" actId="20577"/>
          <ac:spMkLst>
            <pc:docMk/>
            <pc:sldMk cId="3689572432" sldId="339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09EBB394-F4B7-430F-B85A-0AFF4C2C2386}" dt="2023-03-21T18:18:03.189" v="491" actId="1076"/>
          <ac:spMkLst>
            <pc:docMk/>
            <pc:sldMk cId="3689572432" sldId="339"/>
            <ac:spMk id="6" creationId="{43C998BA-16E0-40AE-9C3E-61AA58900043}"/>
          </ac:spMkLst>
        </pc:spChg>
        <pc:spChg chg="add mod">
          <ac:chgData name="Edoardo Michele Marino" userId="e320b409-1d87-4259-a4e8-ecf3651e2af3" providerId="ADAL" clId="{09EBB394-F4B7-430F-B85A-0AFF4C2C2386}" dt="2023-03-21T18:18:03.189" v="491" actId="1076"/>
          <ac:spMkLst>
            <pc:docMk/>
            <pc:sldMk cId="3689572432" sldId="339"/>
            <ac:spMk id="7" creationId="{B4A32A8E-68AD-45EC-96A2-56D3712E82FC}"/>
          </ac:spMkLst>
        </pc:spChg>
        <pc:spChg chg="add mod">
          <ac:chgData name="Edoardo Michele Marino" userId="e320b409-1d87-4259-a4e8-ecf3651e2af3" providerId="ADAL" clId="{09EBB394-F4B7-430F-B85A-0AFF4C2C2386}" dt="2023-03-21T18:18:07.493" v="492" actId="1076"/>
          <ac:spMkLst>
            <pc:docMk/>
            <pc:sldMk cId="3689572432" sldId="339"/>
            <ac:spMk id="8" creationId="{587CC725-1F01-4108-9D18-9954102754E7}"/>
          </ac:spMkLst>
        </pc:spChg>
        <pc:spChg chg="mod">
          <ac:chgData name="Edoardo Michele Marino" userId="e320b409-1d87-4259-a4e8-ecf3651e2af3" providerId="ADAL" clId="{09EBB394-F4B7-430F-B85A-0AFF4C2C2386}" dt="2023-03-21T18:21:24.226" v="540" actId="255"/>
          <ac:spMkLst>
            <pc:docMk/>
            <pc:sldMk cId="3689572432" sldId="339"/>
            <ac:spMk id="9" creationId="{302AF6CB-E563-47A0-8CCF-30290F8CCE04}"/>
          </ac:spMkLst>
        </pc:spChg>
        <pc:spChg chg="del">
          <ac:chgData name="Edoardo Michele Marino" userId="e320b409-1d87-4259-a4e8-ecf3651e2af3" providerId="ADAL" clId="{09EBB394-F4B7-430F-B85A-0AFF4C2C2386}" dt="2023-03-21T18:13:38.477" v="299" actId="478"/>
          <ac:spMkLst>
            <pc:docMk/>
            <pc:sldMk cId="3689572432" sldId="339"/>
            <ac:spMk id="11" creationId="{22DCE7F5-6F53-4C81-8CE8-194F72F7C605}"/>
          </ac:spMkLst>
        </pc:spChg>
        <pc:spChg chg="add mod">
          <ac:chgData name="Edoardo Michele Marino" userId="e320b409-1d87-4259-a4e8-ecf3651e2af3" providerId="ADAL" clId="{09EBB394-F4B7-430F-B85A-0AFF4C2C2386}" dt="2023-03-21T18:22:41.360" v="610" actId="1038"/>
          <ac:spMkLst>
            <pc:docMk/>
            <pc:sldMk cId="3689572432" sldId="339"/>
            <ac:spMk id="14" creationId="{CD93DA89-9950-49F4-A74E-8E7A1C077E94}"/>
          </ac:spMkLst>
        </pc:spChg>
        <pc:spChg chg="add mod">
          <ac:chgData name="Edoardo Michele Marino" userId="e320b409-1d87-4259-a4e8-ecf3651e2af3" providerId="ADAL" clId="{09EBB394-F4B7-430F-B85A-0AFF4C2C2386}" dt="2023-03-21T18:22:41.360" v="610" actId="1038"/>
          <ac:spMkLst>
            <pc:docMk/>
            <pc:sldMk cId="3689572432" sldId="339"/>
            <ac:spMk id="15" creationId="{C773BFC4-E618-4873-BE1A-7070B766B6F8}"/>
          </ac:spMkLst>
        </pc:spChg>
        <pc:spChg chg="add mod">
          <ac:chgData name="Edoardo Michele Marino" userId="e320b409-1d87-4259-a4e8-ecf3651e2af3" providerId="ADAL" clId="{09EBB394-F4B7-430F-B85A-0AFF4C2C2386}" dt="2023-03-21T18:22:41.360" v="610" actId="1038"/>
          <ac:spMkLst>
            <pc:docMk/>
            <pc:sldMk cId="3689572432" sldId="339"/>
            <ac:spMk id="16" creationId="{63CFBA02-E5CD-4F9A-B1AB-F6F8758C3CCC}"/>
          </ac:spMkLst>
        </pc:spChg>
        <pc:spChg chg="add mod">
          <ac:chgData name="Edoardo Michele Marino" userId="e320b409-1d87-4259-a4e8-ecf3651e2af3" providerId="ADAL" clId="{09EBB394-F4B7-430F-B85A-0AFF4C2C2386}" dt="2023-03-21T18:29:56.257" v="625" actId="1076"/>
          <ac:spMkLst>
            <pc:docMk/>
            <pc:sldMk cId="3689572432" sldId="339"/>
            <ac:spMk id="19" creationId="{1D3EAD90-CCAC-4B74-BA5C-71B132560BFF}"/>
          </ac:spMkLst>
        </pc:spChg>
        <pc:spChg chg="add mod">
          <ac:chgData name="Edoardo Michele Marino" userId="e320b409-1d87-4259-a4e8-ecf3651e2af3" providerId="ADAL" clId="{09EBB394-F4B7-430F-B85A-0AFF4C2C2386}" dt="2023-03-21T18:30:03.207" v="627" actId="571"/>
          <ac:spMkLst>
            <pc:docMk/>
            <pc:sldMk cId="3689572432" sldId="339"/>
            <ac:spMk id="20" creationId="{F305EF85-CD0E-4347-A51A-22EF33FB8AAA}"/>
          </ac:spMkLst>
        </pc:spChg>
        <pc:graphicFrameChg chg="add mod">
          <ac:chgData name="Edoardo Michele Marino" userId="e320b409-1d87-4259-a4e8-ecf3651e2af3" providerId="ADAL" clId="{09EBB394-F4B7-430F-B85A-0AFF4C2C2386}" dt="2023-03-22T17:29:17.924" v="1785"/>
          <ac:graphicFrameMkLst>
            <pc:docMk/>
            <pc:sldMk cId="3689572432" sldId="339"/>
            <ac:graphicFrameMk id="17" creationId="{25B2B89B-78BF-417D-82D5-92488688B178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29:25.375" v="1787"/>
          <ac:graphicFrameMkLst>
            <pc:docMk/>
            <pc:sldMk cId="3689572432" sldId="339"/>
            <ac:graphicFrameMk id="18" creationId="{ED12BE45-A2EB-42A9-BA6B-5CE74B8C276B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1T18:31:32.534" v="631" actId="1076"/>
          <ac:graphicFrameMkLst>
            <pc:docMk/>
            <pc:sldMk cId="3689572432" sldId="339"/>
            <ac:graphicFrameMk id="21" creationId="{B8F4F788-C085-49AD-BEE0-95B775B1462F}"/>
          </ac:graphicFrameMkLst>
        </pc:graphicFrameChg>
        <pc:picChg chg="del">
          <ac:chgData name="Edoardo Michele Marino" userId="e320b409-1d87-4259-a4e8-ecf3651e2af3" providerId="ADAL" clId="{09EBB394-F4B7-430F-B85A-0AFF4C2C2386}" dt="2023-03-21T18:13:35.828" v="298" actId="478"/>
          <ac:picMkLst>
            <pc:docMk/>
            <pc:sldMk cId="3689572432" sldId="339"/>
            <ac:picMk id="4" creationId="{929D0BF7-8242-41D1-A0AA-F5959E467A35}"/>
          </ac:picMkLst>
        </pc:picChg>
        <pc:picChg chg="add mod">
          <ac:chgData name="Edoardo Michele Marino" userId="e320b409-1d87-4259-a4e8-ecf3651e2af3" providerId="ADAL" clId="{09EBB394-F4B7-430F-B85A-0AFF4C2C2386}" dt="2023-03-21T18:22:41.360" v="610" actId="1038"/>
          <ac:picMkLst>
            <pc:docMk/>
            <pc:sldMk cId="3689572432" sldId="339"/>
            <ac:picMk id="10" creationId="{54BF5FE6-16BA-4BF7-99B5-33B296C27F56}"/>
          </ac:picMkLst>
        </pc:picChg>
        <pc:cxnChg chg="add mod">
          <ac:chgData name="Edoardo Michele Marino" userId="e320b409-1d87-4259-a4e8-ecf3651e2af3" providerId="ADAL" clId="{09EBB394-F4B7-430F-B85A-0AFF4C2C2386}" dt="2023-03-21T18:22:41.360" v="610" actId="1038"/>
          <ac:cxnSpMkLst>
            <pc:docMk/>
            <pc:sldMk cId="3689572432" sldId="339"/>
            <ac:cxnSpMk id="5" creationId="{502804F3-4E0C-4572-9CE4-9E0D3EDF766C}"/>
          </ac:cxnSpMkLst>
        </pc:cxnChg>
        <pc:cxnChg chg="add mod">
          <ac:chgData name="Edoardo Michele Marino" userId="e320b409-1d87-4259-a4e8-ecf3651e2af3" providerId="ADAL" clId="{09EBB394-F4B7-430F-B85A-0AFF4C2C2386}" dt="2023-03-21T18:22:41.360" v="610" actId="1038"/>
          <ac:cxnSpMkLst>
            <pc:docMk/>
            <pc:sldMk cId="3689572432" sldId="339"/>
            <ac:cxnSpMk id="12" creationId="{1CDE1ECE-CFB7-40AE-B909-7F771A0ABBA8}"/>
          </ac:cxnSpMkLst>
        </pc:cxnChg>
        <pc:cxnChg chg="add mod">
          <ac:chgData name="Edoardo Michele Marino" userId="e320b409-1d87-4259-a4e8-ecf3651e2af3" providerId="ADAL" clId="{09EBB394-F4B7-430F-B85A-0AFF4C2C2386}" dt="2023-03-21T18:22:41.360" v="610" actId="1038"/>
          <ac:cxnSpMkLst>
            <pc:docMk/>
            <pc:sldMk cId="3689572432" sldId="339"/>
            <ac:cxnSpMk id="13" creationId="{A9DA82FD-78B1-486F-BCB8-83369CD6CFB2}"/>
          </ac:cxnSpMkLst>
        </pc:cxnChg>
      </pc:sldChg>
      <pc:sldChg chg="addSp delSp modSp add mod delAnim modAnim">
        <pc:chgData name="Edoardo Michele Marino" userId="e320b409-1d87-4259-a4e8-ecf3651e2af3" providerId="ADAL" clId="{09EBB394-F4B7-430F-B85A-0AFF4C2C2386}" dt="2023-03-22T17:18:27.328" v="1452" actId="208"/>
        <pc:sldMkLst>
          <pc:docMk/>
          <pc:sldMk cId="4161745428" sldId="340"/>
        </pc:sldMkLst>
        <pc:spChg chg="mod">
          <ac:chgData name="Edoardo Michele Marino" userId="e320b409-1d87-4259-a4e8-ecf3651e2af3" providerId="ADAL" clId="{09EBB394-F4B7-430F-B85A-0AFF4C2C2386}" dt="2023-03-22T16:53:03.813" v="657" actId="20577"/>
          <ac:spMkLst>
            <pc:docMk/>
            <pc:sldMk cId="4161745428" sldId="340"/>
            <ac:spMk id="2" creationId="{67D46264-72F6-4B93-AA6E-091F96B897D6}"/>
          </ac:spMkLst>
        </pc:spChg>
        <pc:spChg chg="add del">
          <ac:chgData name="Edoardo Michele Marino" userId="e320b409-1d87-4259-a4e8-ecf3651e2af3" providerId="ADAL" clId="{09EBB394-F4B7-430F-B85A-0AFF4C2C2386}" dt="2023-03-22T16:54:09.174" v="659" actId="11529"/>
          <ac:spMkLst>
            <pc:docMk/>
            <pc:sldMk cId="4161745428" sldId="340"/>
            <ac:spMk id="3" creationId="{D7EAA5AB-F4AA-4DB3-8CDE-9E099B2409BB}"/>
          </ac:spMkLst>
        </pc:spChg>
        <pc:spChg chg="mod">
          <ac:chgData name="Edoardo Michele Marino" userId="e320b409-1d87-4259-a4e8-ecf3651e2af3" providerId="ADAL" clId="{09EBB394-F4B7-430F-B85A-0AFF4C2C2386}" dt="2023-03-22T17:07:02.650" v="984" actId="5793"/>
          <ac:spMkLst>
            <pc:docMk/>
            <pc:sldMk cId="4161745428" sldId="340"/>
            <ac:spMk id="6" creationId="{43C998BA-16E0-40AE-9C3E-61AA58900043}"/>
          </ac:spMkLst>
        </pc:spChg>
        <pc:spChg chg="del">
          <ac:chgData name="Edoardo Michele Marino" userId="e320b409-1d87-4259-a4e8-ecf3651e2af3" providerId="ADAL" clId="{09EBB394-F4B7-430F-B85A-0AFF4C2C2386}" dt="2023-03-22T17:06:22.055" v="973" actId="478"/>
          <ac:spMkLst>
            <pc:docMk/>
            <pc:sldMk cId="4161745428" sldId="340"/>
            <ac:spMk id="7" creationId="{B4A32A8E-68AD-45EC-96A2-56D3712E82FC}"/>
          </ac:spMkLst>
        </pc:spChg>
        <pc:spChg chg="del">
          <ac:chgData name="Edoardo Michele Marino" userId="e320b409-1d87-4259-a4e8-ecf3651e2af3" providerId="ADAL" clId="{09EBB394-F4B7-430F-B85A-0AFF4C2C2386}" dt="2023-03-22T17:06:33.398" v="976" actId="478"/>
          <ac:spMkLst>
            <pc:docMk/>
            <pc:sldMk cId="4161745428" sldId="340"/>
            <ac:spMk id="8" creationId="{587CC725-1F01-4108-9D18-9954102754E7}"/>
          </ac:spMkLst>
        </pc:spChg>
        <pc:spChg chg="del">
          <ac:chgData name="Edoardo Michele Marino" userId="e320b409-1d87-4259-a4e8-ecf3651e2af3" providerId="ADAL" clId="{09EBB394-F4B7-430F-B85A-0AFF4C2C2386}" dt="2023-03-22T17:06:33.398" v="976" actId="478"/>
          <ac:spMkLst>
            <pc:docMk/>
            <pc:sldMk cId="4161745428" sldId="340"/>
            <ac:spMk id="9" creationId="{302AF6CB-E563-47A0-8CCF-30290F8CCE04}"/>
          </ac:spMkLst>
        </pc:spChg>
        <pc:spChg chg="mod">
          <ac:chgData name="Edoardo Michele Marino" userId="e320b409-1d87-4259-a4e8-ecf3651e2af3" providerId="ADAL" clId="{09EBB394-F4B7-430F-B85A-0AFF4C2C2386}" dt="2023-03-22T17:07:56.786" v="1089" actId="1076"/>
          <ac:spMkLst>
            <pc:docMk/>
            <pc:sldMk cId="4161745428" sldId="340"/>
            <ac:spMk id="14" creationId="{CD93DA89-9950-49F4-A74E-8E7A1C077E94}"/>
          </ac:spMkLst>
        </pc:spChg>
        <pc:spChg chg="mod">
          <ac:chgData name="Edoardo Michele Marino" userId="e320b409-1d87-4259-a4e8-ecf3651e2af3" providerId="ADAL" clId="{09EBB394-F4B7-430F-B85A-0AFF4C2C2386}" dt="2023-03-22T17:07:56.786" v="1089" actId="1076"/>
          <ac:spMkLst>
            <pc:docMk/>
            <pc:sldMk cId="4161745428" sldId="340"/>
            <ac:spMk id="15" creationId="{C773BFC4-E618-4873-BE1A-7070B766B6F8}"/>
          </ac:spMkLst>
        </pc:spChg>
        <pc:spChg chg="mod">
          <ac:chgData name="Edoardo Michele Marino" userId="e320b409-1d87-4259-a4e8-ecf3651e2af3" providerId="ADAL" clId="{09EBB394-F4B7-430F-B85A-0AFF4C2C2386}" dt="2023-03-22T17:07:56.786" v="1089" actId="1076"/>
          <ac:spMkLst>
            <pc:docMk/>
            <pc:sldMk cId="4161745428" sldId="340"/>
            <ac:spMk id="16" creationId="{63CFBA02-E5CD-4F9A-B1AB-F6F8758C3CCC}"/>
          </ac:spMkLst>
        </pc:spChg>
        <pc:spChg chg="del">
          <ac:chgData name="Edoardo Michele Marino" userId="e320b409-1d87-4259-a4e8-ecf3651e2af3" providerId="ADAL" clId="{09EBB394-F4B7-430F-B85A-0AFF4C2C2386}" dt="2023-03-22T17:06:47.624" v="978" actId="478"/>
          <ac:spMkLst>
            <pc:docMk/>
            <pc:sldMk cId="4161745428" sldId="340"/>
            <ac:spMk id="19" creationId="{1D3EAD90-CCAC-4B74-BA5C-71B132560BFF}"/>
          </ac:spMkLst>
        </pc:spChg>
        <pc:spChg chg="mod">
          <ac:chgData name="Edoardo Michele Marino" userId="e320b409-1d87-4259-a4e8-ecf3651e2af3" providerId="ADAL" clId="{09EBB394-F4B7-430F-B85A-0AFF4C2C2386}" dt="2023-03-22T17:08:01.229" v="1090" actId="1076"/>
          <ac:spMkLst>
            <pc:docMk/>
            <pc:sldMk cId="4161745428" sldId="340"/>
            <ac:spMk id="20" creationId="{F305EF85-CD0E-4347-A51A-22EF33FB8AAA}"/>
          </ac:spMkLst>
        </pc:spChg>
        <pc:spChg chg="add del">
          <ac:chgData name="Edoardo Michele Marino" userId="e320b409-1d87-4259-a4e8-ecf3651e2af3" providerId="ADAL" clId="{09EBB394-F4B7-430F-B85A-0AFF4C2C2386}" dt="2023-03-22T16:55:01.259" v="663" actId="478"/>
          <ac:spMkLst>
            <pc:docMk/>
            <pc:sldMk cId="4161745428" sldId="340"/>
            <ac:spMk id="24" creationId="{2094FBD8-62F6-42ED-B3BC-6C66F101C582}"/>
          </ac:spMkLst>
        </pc:spChg>
        <pc:spChg chg="add del mod">
          <ac:chgData name="Edoardo Michele Marino" userId="e320b409-1d87-4259-a4e8-ecf3651e2af3" providerId="ADAL" clId="{09EBB394-F4B7-430F-B85A-0AFF4C2C2386}" dt="2023-03-22T16:57:12.627" v="670" actId="478"/>
          <ac:spMkLst>
            <pc:docMk/>
            <pc:sldMk cId="4161745428" sldId="340"/>
            <ac:spMk id="25" creationId="{5E5795A6-9522-4653-9A2C-C3F49834F48D}"/>
          </ac:spMkLst>
        </pc:spChg>
        <pc:spChg chg="add mod">
          <ac:chgData name="Edoardo Michele Marino" userId="e320b409-1d87-4259-a4e8-ecf3651e2af3" providerId="ADAL" clId="{09EBB394-F4B7-430F-B85A-0AFF4C2C2386}" dt="2023-03-22T17:10:42.902" v="1123" actId="1037"/>
          <ac:spMkLst>
            <pc:docMk/>
            <pc:sldMk cId="4161745428" sldId="340"/>
            <ac:spMk id="26" creationId="{CFEBF74F-0EB6-4B41-AED1-5557B7CDE8D5}"/>
          </ac:spMkLst>
        </pc:spChg>
        <pc:spChg chg="add del mod">
          <ac:chgData name="Edoardo Michele Marino" userId="e320b409-1d87-4259-a4e8-ecf3651e2af3" providerId="ADAL" clId="{09EBB394-F4B7-430F-B85A-0AFF4C2C2386}" dt="2023-03-22T16:59:19.202" v="690" actId="478"/>
          <ac:spMkLst>
            <pc:docMk/>
            <pc:sldMk cId="4161745428" sldId="340"/>
            <ac:spMk id="27" creationId="{77CE6CC2-DFEB-4BD7-95A5-4719DD63CC79}"/>
          </ac:spMkLst>
        </pc:spChg>
        <pc:spChg chg="add mod">
          <ac:chgData name="Edoardo Michele Marino" userId="e320b409-1d87-4259-a4e8-ecf3651e2af3" providerId="ADAL" clId="{09EBB394-F4B7-430F-B85A-0AFF4C2C2386}" dt="2023-03-22T17:10:42.902" v="1123" actId="1037"/>
          <ac:spMkLst>
            <pc:docMk/>
            <pc:sldMk cId="4161745428" sldId="340"/>
            <ac:spMk id="31" creationId="{75A13ED3-5C86-4971-B3CA-A7FAD389F1CB}"/>
          </ac:spMkLst>
        </pc:spChg>
        <pc:spChg chg="add mod">
          <ac:chgData name="Edoardo Michele Marino" userId="e320b409-1d87-4259-a4e8-ecf3651e2af3" providerId="ADAL" clId="{09EBB394-F4B7-430F-B85A-0AFF4C2C2386}" dt="2023-03-22T17:07:56.786" v="1089" actId="1076"/>
          <ac:spMkLst>
            <pc:docMk/>
            <pc:sldMk cId="4161745428" sldId="340"/>
            <ac:spMk id="35" creationId="{E289D5A2-C8D9-41C6-9774-CB93F0A8BB78}"/>
          </ac:spMkLst>
        </pc:spChg>
        <pc:spChg chg="add mod">
          <ac:chgData name="Edoardo Michele Marino" userId="e320b409-1d87-4259-a4e8-ecf3651e2af3" providerId="ADAL" clId="{09EBB394-F4B7-430F-B85A-0AFF4C2C2386}" dt="2023-03-22T17:07:56.786" v="1089" actId="1076"/>
          <ac:spMkLst>
            <pc:docMk/>
            <pc:sldMk cId="4161745428" sldId="340"/>
            <ac:spMk id="36" creationId="{CA5CB3A3-C5D8-4ED1-B740-5369A1295064}"/>
          </ac:spMkLst>
        </pc:spChg>
        <pc:spChg chg="add mod">
          <ac:chgData name="Edoardo Michele Marino" userId="e320b409-1d87-4259-a4e8-ecf3651e2af3" providerId="ADAL" clId="{09EBB394-F4B7-430F-B85A-0AFF4C2C2386}" dt="2023-03-22T17:07:56.786" v="1089" actId="1076"/>
          <ac:spMkLst>
            <pc:docMk/>
            <pc:sldMk cId="4161745428" sldId="340"/>
            <ac:spMk id="37" creationId="{808E2F74-67FB-4C03-96ED-26E9A61DC5DE}"/>
          </ac:spMkLst>
        </pc:spChg>
        <pc:spChg chg="add mod">
          <ac:chgData name="Edoardo Michele Marino" userId="e320b409-1d87-4259-a4e8-ecf3651e2af3" providerId="ADAL" clId="{09EBB394-F4B7-430F-B85A-0AFF4C2C2386}" dt="2023-03-22T17:07:44.191" v="1088" actId="20577"/>
          <ac:spMkLst>
            <pc:docMk/>
            <pc:sldMk cId="4161745428" sldId="340"/>
            <ac:spMk id="38" creationId="{7933467A-7353-40A9-B5CD-BBE4708E7AC1}"/>
          </ac:spMkLst>
        </pc:spChg>
        <pc:spChg chg="add mod">
          <ac:chgData name="Edoardo Michele Marino" userId="e320b409-1d87-4259-a4e8-ecf3651e2af3" providerId="ADAL" clId="{09EBB394-F4B7-430F-B85A-0AFF4C2C2386}" dt="2023-03-22T17:09:07.641" v="1108" actId="1076"/>
          <ac:spMkLst>
            <pc:docMk/>
            <pc:sldMk cId="4161745428" sldId="340"/>
            <ac:spMk id="39" creationId="{DEB11482-3007-4619-B316-E88E62B27B95}"/>
          </ac:spMkLst>
        </pc:spChg>
        <pc:spChg chg="add del mod">
          <ac:chgData name="Edoardo Michele Marino" userId="e320b409-1d87-4259-a4e8-ecf3651e2af3" providerId="ADAL" clId="{09EBB394-F4B7-430F-B85A-0AFF4C2C2386}" dt="2023-03-22T17:08:55.494" v="1106" actId="478"/>
          <ac:spMkLst>
            <pc:docMk/>
            <pc:sldMk cId="4161745428" sldId="340"/>
            <ac:spMk id="40" creationId="{C41372C6-63CF-4826-AE68-AB366311E481}"/>
          </ac:spMkLst>
        </pc:spChg>
        <pc:spChg chg="add del mod">
          <ac:chgData name="Edoardo Michele Marino" userId="e320b409-1d87-4259-a4e8-ecf3651e2af3" providerId="ADAL" clId="{09EBB394-F4B7-430F-B85A-0AFF4C2C2386}" dt="2023-03-22T17:08:55.494" v="1106" actId="478"/>
          <ac:spMkLst>
            <pc:docMk/>
            <pc:sldMk cId="4161745428" sldId="340"/>
            <ac:spMk id="41" creationId="{FA98149D-2BF6-4B7A-A588-830BA924B8CE}"/>
          </ac:spMkLst>
        </pc:spChg>
        <pc:spChg chg="add mod">
          <ac:chgData name="Edoardo Michele Marino" userId="e320b409-1d87-4259-a4e8-ecf3651e2af3" providerId="ADAL" clId="{09EBB394-F4B7-430F-B85A-0AFF4C2C2386}" dt="2023-03-22T17:09:15.350" v="1111" actId="20577"/>
          <ac:spMkLst>
            <pc:docMk/>
            <pc:sldMk cId="4161745428" sldId="340"/>
            <ac:spMk id="42" creationId="{0350E770-FA78-43FB-AE25-775B113B0F65}"/>
          </ac:spMkLst>
        </pc:spChg>
        <pc:spChg chg="add mod">
          <ac:chgData name="Edoardo Michele Marino" userId="e320b409-1d87-4259-a4e8-ecf3651e2af3" providerId="ADAL" clId="{09EBB394-F4B7-430F-B85A-0AFF4C2C2386}" dt="2023-03-22T17:09:36.639" v="1114" actId="20577"/>
          <ac:spMkLst>
            <pc:docMk/>
            <pc:sldMk cId="4161745428" sldId="340"/>
            <ac:spMk id="43" creationId="{6719AE81-EB2E-416C-9D9E-75BB0684A326}"/>
          </ac:spMkLst>
        </pc:spChg>
        <pc:graphicFrameChg chg="del">
          <ac:chgData name="Edoardo Michele Marino" userId="e320b409-1d87-4259-a4e8-ecf3651e2af3" providerId="ADAL" clId="{09EBB394-F4B7-430F-B85A-0AFF4C2C2386}" dt="2023-03-22T17:06:25.113" v="974" actId="478"/>
          <ac:graphicFrameMkLst>
            <pc:docMk/>
            <pc:sldMk cId="4161745428" sldId="340"/>
            <ac:graphicFrameMk id="17" creationId="{25B2B89B-78BF-417D-82D5-92488688B178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06:28.144" v="975" actId="478"/>
          <ac:graphicFrameMkLst>
            <pc:docMk/>
            <pc:sldMk cId="4161745428" sldId="340"/>
            <ac:graphicFrameMk id="18" creationId="{ED12BE45-A2EB-42A9-BA6B-5CE74B8C276B}"/>
          </ac:graphicFrameMkLst>
        </pc:graphicFrameChg>
        <pc:graphicFrameChg chg="del mod">
          <ac:chgData name="Edoardo Michele Marino" userId="e320b409-1d87-4259-a4e8-ecf3651e2af3" providerId="ADAL" clId="{09EBB394-F4B7-430F-B85A-0AFF4C2C2386}" dt="2023-03-22T17:08:04.039" v="1091" actId="478"/>
          <ac:graphicFrameMkLst>
            <pc:docMk/>
            <pc:sldMk cId="4161745428" sldId="340"/>
            <ac:graphicFrameMk id="21" creationId="{B8F4F788-C085-49AD-BEE0-95B775B1462F}"/>
          </ac:graphicFrameMkLst>
        </pc:graphicFrameChg>
        <pc:picChg chg="mod modCrop">
          <ac:chgData name="Edoardo Michele Marino" userId="e320b409-1d87-4259-a4e8-ecf3651e2af3" providerId="ADAL" clId="{09EBB394-F4B7-430F-B85A-0AFF4C2C2386}" dt="2023-03-22T17:07:56.786" v="1089" actId="1076"/>
          <ac:picMkLst>
            <pc:docMk/>
            <pc:sldMk cId="4161745428" sldId="340"/>
            <ac:picMk id="10" creationId="{54BF5FE6-16BA-4BF7-99B5-33B296C27F56}"/>
          </ac:picMkLst>
        </pc:picChg>
        <pc:cxnChg chg="mod">
          <ac:chgData name="Edoardo Michele Marino" userId="e320b409-1d87-4259-a4e8-ecf3651e2af3" providerId="ADAL" clId="{09EBB394-F4B7-430F-B85A-0AFF4C2C2386}" dt="2023-03-22T17:07:56.786" v="1089" actId="1076"/>
          <ac:cxnSpMkLst>
            <pc:docMk/>
            <pc:sldMk cId="4161745428" sldId="340"/>
            <ac:cxnSpMk id="5" creationId="{502804F3-4E0C-4572-9CE4-9E0D3EDF766C}"/>
          </ac:cxnSpMkLst>
        </pc:cxnChg>
        <pc:cxnChg chg="add mod">
          <ac:chgData name="Edoardo Michele Marino" userId="e320b409-1d87-4259-a4e8-ecf3651e2af3" providerId="ADAL" clId="{09EBB394-F4B7-430F-B85A-0AFF4C2C2386}" dt="2023-03-22T17:18:27.328" v="1452" actId="208"/>
          <ac:cxnSpMkLst>
            <pc:docMk/>
            <pc:sldMk cId="4161745428" sldId="340"/>
            <ac:cxnSpMk id="11" creationId="{30BE13AD-4ABE-4060-9B95-6CD7B5B79740}"/>
          </ac:cxnSpMkLst>
        </pc:cxnChg>
        <pc:cxnChg chg="mod">
          <ac:chgData name="Edoardo Michele Marino" userId="e320b409-1d87-4259-a4e8-ecf3651e2af3" providerId="ADAL" clId="{09EBB394-F4B7-430F-B85A-0AFF4C2C2386}" dt="2023-03-22T17:07:56.786" v="1089" actId="1076"/>
          <ac:cxnSpMkLst>
            <pc:docMk/>
            <pc:sldMk cId="4161745428" sldId="340"/>
            <ac:cxnSpMk id="12" creationId="{1CDE1ECE-CFB7-40AE-B909-7F771A0ABBA8}"/>
          </ac:cxnSpMkLst>
        </pc:cxnChg>
        <pc:cxnChg chg="mod">
          <ac:chgData name="Edoardo Michele Marino" userId="e320b409-1d87-4259-a4e8-ecf3651e2af3" providerId="ADAL" clId="{09EBB394-F4B7-430F-B85A-0AFF4C2C2386}" dt="2023-03-22T17:07:56.786" v="1089" actId="1076"/>
          <ac:cxnSpMkLst>
            <pc:docMk/>
            <pc:sldMk cId="4161745428" sldId="340"/>
            <ac:cxnSpMk id="13" creationId="{A9DA82FD-78B1-486F-BCB8-83369CD6CFB2}"/>
          </ac:cxnSpMkLst>
        </pc:cxnChg>
        <pc:cxnChg chg="add mod">
          <ac:chgData name="Edoardo Michele Marino" userId="e320b409-1d87-4259-a4e8-ecf3651e2af3" providerId="ADAL" clId="{09EBB394-F4B7-430F-B85A-0AFF4C2C2386}" dt="2023-03-22T17:07:56.786" v="1089" actId="1076"/>
          <ac:cxnSpMkLst>
            <pc:docMk/>
            <pc:sldMk cId="4161745428" sldId="340"/>
            <ac:cxnSpMk id="23" creationId="{5BC579D2-EE9E-4931-92E2-3908F3C6875A}"/>
          </ac:cxnSpMkLst>
        </pc:cxnChg>
        <pc:cxnChg chg="add del">
          <ac:chgData name="Edoardo Michele Marino" userId="e320b409-1d87-4259-a4e8-ecf3651e2af3" providerId="ADAL" clId="{09EBB394-F4B7-430F-B85A-0AFF4C2C2386}" dt="2023-03-22T17:00:58.169" v="754" actId="478"/>
          <ac:cxnSpMkLst>
            <pc:docMk/>
            <pc:sldMk cId="4161745428" sldId="340"/>
            <ac:cxnSpMk id="29" creationId="{119F4343-81D1-4B6D-8D7F-D9EE3BF17197}"/>
          </ac:cxnSpMkLst>
        </pc:cxnChg>
        <pc:cxnChg chg="add del mod">
          <ac:chgData name="Edoardo Michele Marino" userId="e320b409-1d87-4259-a4e8-ecf3651e2af3" providerId="ADAL" clId="{09EBB394-F4B7-430F-B85A-0AFF4C2C2386}" dt="2023-03-22T17:00:55.713" v="753" actId="478"/>
          <ac:cxnSpMkLst>
            <pc:docMk/>
            <pc:sldMk cId="4161745428" sldId="340"/>
            <ac:cxnSpMk id="30" creationId="{99DDE2B4-90EA-44FF-B890-6B6BCC1C9176}"/>
          </ac:cxnSpMkLst>
        </pc:cxnChg>
        <pc:cxnChg chg="add mod">
          <ac:chgData name="Edoardo Michele Marino" userId="e320b409-1d87-4259-a4e8-ecf3651e2af3" providerId="ADAL" clId="{09EBB394-F4B7-430F-B85A-0AFF4C2C2386}" dt="2023-03-22T17:10:42.902" v="1123" actId="1037"/>
          <ac:cxnSpMkLst>
            <pc:docMk/>
            <pc:sldMk cId="4161745428" sldId="340"/>
            <ac:cxnSpMk id="33" creationId="{91D99E86-EF26-4175-9618-DB1A0272EFAA}"/>
          </ac:cxnSpMkLst>
        </pc:cxnChg>
        <pc:cxnChg chg="add del mod">
          <ac:chgData name="Edoardo Michele Marino" userId="e320b409-1d87-4259-a4e8-ecf3651e2af3" providerId="ADAL" clId="{09EBB394-F4B7-430F-B85A-0AFF4C2C2386}" dt="2023-03-22T17:00:59.825" v="755" actId="478"/>
          <ac:cxnSpMkLst>
            <pc:docMk/>
            <pc:sldMk cId="4161745428" sldId="340"/>
            <ac:cxnSpMk id="34" creationId="{3F817AB5-3062-436F-BC7E-7AC9FE3450A6}"/>
          </ac:cxnSpMkLst>
        </pc:cxnChg>
      </pc:sldChg>
      <pc:sldChg chg="addSp delSp modSp add mod delAnim">
        <pc:chgData name="Edoardo Michele Marino" userId="e320b409-1d87-4259-a4e8-ecf3651e2af3" providerId="ADAL" clId="{09EBB394-F4B7-430F-B85A-0AFF4C2C2386}" dt="2023-03-22T17:22:35.942" v="1745" actId="1076"/>
        <pc:sldMkLst>
          <pc:docMk/>
          <pc:sldMk cId="2168465114" sldId="341"/>
        </pc:sldMkLst>
        <pc:spChg chg="mod">
          <ac:chgData name="Edoardo Michele Marino" userId="e320b409-1d87-4259-a4e8-ecf3651e2af3" providerId="ADAL" clId="{09EBB394-F4B7-430F-B85A-0AFF4C2C2386}" dt="2023-03-22T17:20:53.033" v="1580" actId="20577"/>
          <ac:spMkLst>
            <pc:docMk/>
            <pc:sldMk cId="2168465114" sldId="341"/>
            <ac:spMk id="6" creationId="{43C998BA-16E0-40AE-9C3E-61AA58900043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14" creationId="{CD93DA89-9950-49F4-A74E-8E7A1C077E94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15" creationId="{C773BFC4-E618-4873-BE1A-7070B766B6F8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16" creationId="{63CFBA02-E5CD-4F9A-B1AB-F6F8758C3CCC}"/>
          </ac:spMkLst>
        </pc:spChg>
        <pc:spChg chg="del">
          <ac:chgData name="Edoardo Michele Marino" userId="e320b409-1d87-4259-a4e8-ecf3651e2af3" providerId="ADAL" clId="{09EBB394-F4B7-430F-B85A-0AFF4C2C2386}" dt="2023-03-22T17:12:05.886" v="1252" actId="478"/>
          <ac:spMkLst>
            <pc:docMk/>
            <pc:sldMk cId="2168465114" sldId="341"/>
            <ac:spMk id="20" creationId="{F305EF85-CD0E-4347-A51A-22EF33FB8AAA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26" creationId="{CFEBF74F-0EB6-4B41-AED1-5557B7CDE8D5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31" creationId="{75A13ED3-5C86-4971-B3CA-A7FAD389F1CB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32" creationId="{41AE63C4-5DD3-45C3-A42C-7389EA0125B6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34" creationId="{6C8D8C1B-AB9F-4A63-9EE3-4E015929D914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35" creationId="{E289D5A2-C8D9-41C6-9774-CB93F0A8BB78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36" creationId="{CA5CB3A3-C5D8-4ED1-B740-5369A1295064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37" creationId="{808E2F74-67FB-4C03-96ED-26E9A61DC5DE}"/>
          </ac:spMkLst>
        </pc:spChg>
        <pc:spChg chg="del">
          <ac:chgData name="Edoardo Michele Marino" userId="e320b409-1d87-4259-a4e8-ecf3651e2af3" providerId="ADAL" clId="{09EBB394-F4B7-430F-B85A-0AFF4C2C2386}" dt="2023-03-22T17:12:00.069" v="1251" actId="478"/>
          <ac:spMkLst>
            <pc:docMk/>
            <pc:sldMk cId="2168465114" sldId="341"/>
            <ac:spMk id="38" creationId="{7933467A-7353-40A9-B5CD-BBE4708E7AC1}"/>
          </ac:spMkLst>
        </pc:spChg>
        <pc:spChg chg="del">
          <ac:chgData name="Edoardo Michele Marino" userId="e320b409-1d87-4259-a4e8-ecf3651e2af3" providerId="ADAL" clId="{09EBB394-F4B7-430F-B85A-0AFF4C2C2386}" dt="2023-03-22T17:13:26.062" v="1266" actId="478"/>
          <ac:spMkLst>
            <pc:docMk/>
            <pc:sldMk cId="2168465114" sldId="341"/>
            <ac:spMk id="39" creationId="{DEB11482-3007-4619-B316-E88E62B27B95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40" creationId="{2FA0B012-7830-4DEB-A62F-E010DC9A200D}"/>
          </ac:spMkLst>
        </pc:spChg>
        <pc:spChg chg="del">
          <ac:chgData name="Edoardo Michele Marino" userId="e320b409-1d87-4259-a4e8-ecf3651e2af3" providerId="ADAL" clId="{09EBB394-F4B7-430F-B85A-0AFF4C2C2386}" dt="2023-03-22T17:13:26.062" v="1266" actId="478"/>
          <ac:spMkLst>
            <pc:docMk/>
            <pc:sldMk cId="2168465114" sldId="341"/>
            <ac:spMk id="42" creationId="{0350E770-FA78-43FB-AE25-775B113B0F65}"/>
          </ac:spMkLst>
        </pc:spChg>
        <pc:spChg chg="del">
          <ac:chgData name="Edoardo Michele Marino" userId="e320b409-1d87-4259-a4e8-ecf3651e2af3" providerId="ADAL" clId="{09EBB394-F4B7-430F-B85A-0AFF4C2C2386}" dt="2023-03-22T17:13:26.062" v="1266" actId="478"/>
          <ac:spMkLst>
            <pc:docMk/>
            <pc:sldMk cId="2168465114" sldId="341"/>
            <ac:spMk id="43" creationId="{6719AE81-EB2E-416C-9D9E-75BB0684A326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45" creationId="{54E6B740-977B-4C99-AFAC-04C4943E8244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46" creationId="{D2384CCA-8294-4D74-BDCA-7CC6043B8306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48" creationId="{C66C8314-DD2A-41D1-BEEE-8BD6805247A6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49" creationId="{ADDB71B8-3ABE-4482-A7B9-5E42B772B76F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50" creationId="{898DADC7-4447-483A-B245-ED0A785AC8C5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56" creationId="{6131F809-A1A1-4375-AA2F-F6676F93ECDB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57" creationId="{16074106-0678-44AD-9415-3B2957D30782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58" creationId="{D9183136-0572-4AC5-ADF0-301CBB9892A4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61" creationId="{DB26079C-C9BB-403A-AD11-133E1120ECEE}"/>
          </ac:spMkLst>
        </pc:spChg>
        <pc:spChg chg="del mod topLvl">
          <ac:chgData name="Edoardo Michele Marino" userId="e320b409-1d87-4259-a4e8-ecf3651e2af3" providerId="ADAL" clId="{09EBB394-F4B7-430F-B85A-0AFF4C2C2386}" dt="2023-03-22T17:16:16.940" v="1324" actId="478"/>
          <ac:spMkLst>
            <pc:docMk/>
            <pc:sldMk cId="2168465114" sldId="341"/>
            <ac:spMk id="62" creationId="{7FC159E9-3B44-4B8B-BEAC-651A03B490B0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64" creationId="{F91628AB-C606-4AFC-A218-93B289C551FF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65" creationId="{4A186AC8-E30B-44DD-8C4D-C25B192DBF12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66" creationId="{09D57AAF-4F00-4C7C-BDA7-8E834012BD0F}"/>
          </ac:spMkLst>
        </pc:spChg>
        <pc:spChg chg="add mod">
          <ac:chgData name="Edoardo Michele Marino" userId="e320b409-1d87-4259-a4e8-ecf3651e2af3" providerId="ADAL" clId="{09EBB394-F4B7-430F-B85A-0AFF4C2C2386}" dt="2023-03-22T17:22:28.100" v="1744" actId="20577"/>
          <ac:spMkLst>
            <pc:docMk/>
            <pc:sldMk cId="2168465114" sldId="341"/>
            <ac:spMk id="68" creationId="{402A416B-1B27-4BBC-9610-D202424E03F3}"/>
          </ac:spMkLst>
        </pc:spChg>
        <pc:grpChg chg="add mod">
          <ac:chgData name="Edoardo Michele Marino" userId="e320b409-1d87-4259-a4e8-ecf3651e2af3" providerId="ADAL" clId="{09EBB394-F4B7-430F-B85A-0AFF4C2C2386}" dt="2023-03-22T17:22:35.942" v="1745" actId="1076"/>
          <ac:grpSpMkLst>
            <pc:docMk/>
            <pc:sldMk cId="2168465114" sldId="341"/>
            <ac:grpSpMk id="3" creationId="{C572CCA9-4167-446D-B785-52DD8A79B321}"/>
          </ac:grpSpMkLst>
        </pc:grpChg>
        <pc:grpChg chg="add mod">
          <ac:chgData name="Edoardo Michele Marino" userId="e320b409-1d87-4259-a4e8-ecf3651e2af3" providerId="ADAL" clId="{09EBB394-F4B7-430F-B85A-0AFF4C2C2386}" dt="2023-03-22T17:22:35.942" v="1745" actId="1076"/>
          <ac:grpSpMkLst>
            <pc:docMk/>
            <pc:sldMk cId="2168465114" sldId="341"/>
            <ac:grpSpMk id="4" creationId="{AB4B6F9D-3D97-403A-828A-A4F82C7F182F}"/>
          </ac:grpSpMkLst>
        </pc:grpChg>
        <pc:grpChg chg="add mod">
          <ac:chgData name="Edoardo Michele Marino" userId="e320b409-1d87-4259-a4e8-ecf3651e2af3" providerId="ADAL" clId="{09EBB394-F4B7-430F-B85A-0AFF4C2C2386}" dt="2023-03-22T17:22:35.942" v="1745" actId="1076"/>
          <ac:grpSpMkLst>
            <pc:docMk/>
            <pc:sldMk cId="2168465114" sldId="341"/>
            <ac:grpSpMk id="7" creationId="{6B25620D-00F5-471B-B249-79B247AEE1A4}"/>
          </ac:grpSpMkLst>
        </pc:grpChg>
        <pc:grpChg chg="add del mod">
          <ac:chgData name="Edoardo Michele Marino" userId="e320b409-1d87-4259-a4e8-ecf3651e2af3" providerId="ADAL" clId="{09EBB394-F4B7-430F-B85A-0AFF4C2C2386}" dt="2023-03-22T17:14:54.439" v="1285" actId="165"/>
          <ac:grpSpMkLst>
            <pc:docMk/>
            <pc:sldMk cId="2168465114" sldId="341"/>
            <ac:grpSpMk id="25" creationId="{91D318FF-23EC-4470-A26A-D83D52BD02C0}"/>
          </ac:grpSpMkLst>
        </pc:grpChg>
        <pc:grpChg chg="add del mod">
          <ac:chgData name="Edoardo Michele Marino" userId="e320b409-1d87-4259-a4e8-ecf3651e2af3" providerId="ADAL" clId="{09EBB394-F4B7-430F-B85A-0AFF4C2C2386}" dt="2023-03-22T17:15:30.254" v="1292" actId="165"/>
          <ac:grpSpMkLst>
            <pc:docMk/>
            <pc:sldMk cId="2168465114" sldId="341"/>
            <ac:grpSpMk id="51" creationId="{36BC350A-4E4D-4795-837C-872672979B97}"/>
          </ac:grpSpMkLst>
        </pc:grpChg>
        <pc:picChg chg="mod">
          <ac:chgData name="Edoardo Michele Marino" userId="e320b409-1d87-4259-a4e8-ecf3651e2af3" providerId="ADAL" clId="{09EBB394-F4B7-430F-B85A-0AFF4C2C2386}" dt="2023-03-22T17:13:35.791" v="1267" actId="164"/>
          <ac:picMkLst>
            <pc:docMk/>
            <pc:sldMk cId="2168465114" sldId="341"/>
            <ac:picMk id="10" creationId="{54BF5FE6-16BA-4BF7-99B5-33B296C27F56}"/>
          </ac:picMkLst>
        </pc:picChg>
        <pc:picChg chg="mod topLvl">
          <ac:chgData name="Edoardo Michele Marino" userId="e320b409-1d87-4259-a4e8-ecf3651e2af3" providerId="ADAL" clId="{09EBB394-F4B7-430F-B85A-0AFF4C2C2386}" dt="2023-03-22T17:18:06.775" v="1448" actId="164"/>
          <ac:picMkLst>
            <pc:docMk/>
            <pc:sldMk cId="2168465114" sldId="341"/>
            <ac:picMk id="27" creationId="{F783C6DD-C501-4FC2-87BD-32E9C858CA15}"/>
          </ac:picMkLst>
        </pc:picChg>
        <pc:picChg chg="mod topLvl">
          <ac:chgData name="Edoardo Michele Marino" userId="e320b409-1d87-4259-a4e8-ecf3651e2af3" providerId="ADAL" clId="{09EBB394-F4B7-430F-B85A-0AFF4C2C2386}" dt="2023-03-22T17:17:57.222" v="1447" actId="164"/>
          <ac:picMkLst>
            <pc:docMk/>
            <pc:sldMk cId="2168465114" sldId="341"/>
            <ac:picMk id="52" creationId="{E1762A07-206E-450A-9DF5-3E1A4E500ECE}"/>
          </ac:picMkLst>
        </pc:picChg>
        <pc:cxnChg chg="mod">
          <ac:chgData name="Edoardo Michele Marino" userId="e320b409-1d87-4259-a4e8-ecf3651e2af3" providerId="ADAL" clId="{09EBB394-F4B7-430F-B85A-0AFF4C2C2386}" dt="2023-03-22T17:13:35.791" v="1267" actId="164"/>
          <ac:cxnSpMkLst>
            <pc:docMk/>
            <pc:sldMk cId="2168465114" sldId="341"/>
            <ac:cxnSpMk id="5" creationId="{502804F3-4E0C-4572-9CE4-9E0D3EDF766C}"/>
          </ac:cxnSpMkLst>
        </pc:cxnChg>
        <pc:cxnChg chg="mod">
          <ac:chgData name="Edoardo Michele Marino" userId="e320b409-1d87-4259-a4e8-ecf3651e2af3" providerId="ADAL" clId="{09EBB394-F4B7-430F-B85A-0AFF4C2C2386}" dt="2023-03-22T17:18:13.095" v="1450" actId="208"/>
          <ac:cxnSpMkLst>
            <pc:docMk/>
            <pc:sldMk cId="2168465114" sldId="341"/>
            <ac:cxnSpMk id="11" creationId="{30BE13AD-4ABE-4060-9B95-6CD7B5B79740}"/>
          </ac:cxnSpMkLst>
        </pc:cxnChg>
        <pc:cxnChg chg="mod">
          <ac:chgData name="Edoardo Michele Marino" userId="e320b409-1d87-4259-a4e8-ecf3651e2af3" providerId="ADAL" clId="{09EBB394-F4B7-430F-B85A-0AFF4C2C2386}" dt="2023-03-22T17:13:35.791" v="1267" actId="164"/>
          <ac:cxnSpMkLst>
            <pc:docMk/>
            <pc:sldMk cId="2168465114" sldId="341"/>
            <ac:cxnSpMk id="12" creationId="{1CDE1ECE-CFB7-40AE-B909-7F771A0ABBA8}"/>
          </ac:cxnSpMkLst>
        </pc:cxnChg>
        <pc:cxnChg chg="mod">
          <ac:chgData name="Edoardo Michele Marino" userId="e320b409-1d87-4259-a4e8-ecf3651e2af3" providerId="ADAL" clId="{09EBB394-F4B7-430F-B85A-0AFF4C2C2386}" dt="2023-03-22T17:13:35.791" v="1267" actId="164"/>
          <ac:cxnSpMkLst>
            <pc:docMk/>
            <pc:sldMk cId="2168465114" sldId="341"/>
            <ac:cxnSpMk id="13" creationId="{A9DA82FD-78B1-486F-BCB8-83369CD6CFB2}"/>
          </ac:cxnSpMkLst>
        </pc:cxnChg>
        <pc:cxnChg chg="mod">
          <ac:chgData name="Edoardo Michele Marino" userId="e320b409-1d87-4259-a4e8-ecf3651e2af3" providerId="ADAL" clId="{09EBB394-F4B7-430F-B85A-0AFF4C2C2386}" dt="2023-03-22T17:13:35.791" v="1267" actId="164"/>
          <ac:cxnSpMkLst>
            <pc:docMk/>
            <pc:sldMk cId="2168465114" sldId="341"/>
            <ac:cxnSpMk id="23" creationId="{5BC579D2-EE9E-4931-92E2-3908F3C6875A}"/>
          </ac:cxnSpMkLst>
        </pc:cxnChg>
        <pc:cxnChg chg="mod topLvl">
          <ac:chgData name="Edoardo Michele Marino" userId="e320b409-1d87-4259-a4e8-ecf3651e2af3" providerId="ADAL" clId="{09EBB394-F4B7-430F-B85A-0AFF4C2C2386}" dt="2023-03-22T17:18:06.775" v="1448" actId="164"/>
          <ac:cxnSpMkLst>
            <pc:docMk/>
            <pc:sldMk cId="2168465114" sldId="341"/>
            <ac:cxnSpMk id="28" creationId="{11316BA4-121D-4FD3-97BE-AD341738AFFD}"/>
          </ac:cxnSpMkLst>
        </pc:cxnChg>
        <pc:cxnChg chg="mod topLvl">
          <ac:chgData name="Edoardo Michele Marino" userId="e320b409-1d87-4259-a4e8-ecf3651e2af3" providerId="ADAL" clId="{09EBB394-F4B7-430F-B85A-0AFF4C2C2386}" dt="2023-03-22T17:18:06.775" v="1448" actId="164"/>
          <ac:cxnSpMkLst>
            <pc:docMk/>
            <pc:sldMk cId="2168465114" sldId="341"/>
            <ac:cxnSpMk id="29" creationId="{C306CB82-03AB-4D8D-A683-D8AFEE57ED15}"/>
          </ac:cxnSpMkLst>
        </pc:cxnChg>
        <pc:cxnChg chg="mod topLvl">
          <ac:chgData name="Edoardo Michele Marino" userId="e320b409-1d87-4259-a4e8-ecf3651e2af3" providerId="ADAL" clId="{09EBB394-F4B7-430F-B85A-0AFF4C2C2386}" dt="2023-03-22T17:18:06.775" v="1448" actId="164"/>
          <ac:cxnSpMkLst>
            <pc:docMk/>
            <pc:sldMk cId="2168465114" sldId="341"/>
            <ac:cxnSpMk id="30" creationId="{3323220A-2261-4C0A-8300-CC180BFCE4BC}"/>
          </ac:cxnSpMkLst>
        </pc:cxnChg>
        <pc:cxnChg chg="mod">
          <ac:chgData name="Edoardo Michele Marino" userId="e320b409-1d87-4259-a4e8-ecf3651e2af3" providerId="ADAL" clId="{09EBB394-F4B7-430F-B85A-0AFF4C2C2386}" dt="2023-03-22T17:13:35.791" v="1267" actId="164"/>
          <ac:cxnSpMkLst>
            <pc:docMk/>
            <pc:sldMk cId="2168465114" sldId="341"/>
            <ac:cxnSpMk id="33" creationId="{91D99E86-EF26-4175-9618-DB1A0272EFAA}"/>
          </ac:cxnSpMkLst>
        </pc:cxnChg>
        <pc:cxnChg chg="mod topLvl">
          <ac:chgData name="Edoardo Michele Marino" userId="e320b409-1d87-4259-a4e8-ecf3651e2af3" providerId="ADAL" clId="{09EBB394-F4B7-430F-B85A-0AFF4C2C2386}" dt="2023-03-22T17:18:10.095" v="1449" actId="208"/>
          <ac:cxnSpMkLst>
            <pc:docMk/>
            <pc:sldMk cId="2168465114" sldId="341"/>
            <ac:cxnSpMk id="41" creationId="{4A6DF7D6-B5AC-4D63-AE33-2567D5C39369}"/>
          </ac:cxnSpMkLst>
        </pc:cxnChg>
        <pc:cxnChg chg="mod topLvl">
          <ac:chgData name="Edoardo Michele Marino" userId="e320b409-1d87-4259-a4e8-ecf3651e2af3" providerId="ADAL" clId="{09EBB394-F4B7-430F-B85A-0AFF4C2C2386}" dt="2023-03-22T17:18:06.775" v="1448" actId="164"/>
          <ac:cxnSpMkLst>
            <pc:docMk/>
            <pc:sldMk cId="2168465114" sldId="341"/>
            <ac:cxnSpMk id="44" creationId="{38EB2539-E271-48DE-B323-FF583A3E3DDC}"/>
          </ac:cxnSpMkLst>
        </pc:cxnChg>
        <pc:cxnChg chg="mod topLvl">
          <ac:chgData name="Edoardo Michele Marino" userId="e320b409-1d87-4259-a4e8-ecf3651e2af3" providerId="ADAL" clId="{09EBB394-F4B7-430F-B85A-0AFF4C2C2386}" dt="2023-03-22T17:18:06.775" v="1448" actId="164"/>
          <ac:cxnSpMkLst>
            <pc:docMk/>
            <pc:sldMk cId="2168465114" sldId="341"/>
            <ac:cxnSpMk id="47" creationId="{04119D2F-3613-4EEC-9CDF-5B219CFEF320}"/>
          </ac:cxnSpMkLst>
        </pc:cxnChg>
        <pc:cxnChg chg="mod topLvl">
          <ac:chgData name="Edoardo Michele Marino" userId="e320b409-1d87-4259-a4e8-ecf3651e2af3" providerId="ADAL" clId="{09EBB394-F4B7-430F-B85A-0AFF4C2C2386}" dt="2023-03-22T17:17:57.222" v="1447" actId="164"/>
          <ac:cxnSpMkLst>
            <pc:docMk/>
            <pc:sldMk cId="2168465114" sldId="341"/>
            <ac:cxnSpMk id="53" creationId="{8B746954-13A7-45CE-B7A6-9C587220597F}"/>
          </ac:cxnSpMkLst>
        </pc:cxnChg>
        <pc:cxnChg chg="mod topLvl">
          <ac:chgData name="Edoardo Michele Marino" userId="e320b409-1d87-4259-a4e8-ecf3651e2af3" providerId="ADAL" clId="{09EBB394-F4B7-430F-B85A-0AFF4C2C2386}" dt="2023-03-22T17:17:57.222" v="1447" actId="164"/>
          <ac:cxnSpMkLst>
            <pc:docMk/>
            <pc:sldMk cId="2168465114" sldId="341"/>
            <ac:cxnSpMk id="54" creationId="{E32D7A4D-00A5-4109-B6AD-2334C2F76062}"/>
          </ac:cxnSpMkLst>
        </pc:cxnChg>
        <pc:cxnChg chg="mod topLvl">
          <ac:chgData name="Edoardo Michele Marino" userId="e320b409-1d87-4259-a4e8-ecf3651e2af3" providerId="ADAL" clId="{09EBB394-F4B7-430F-B85A-0AFF4C2C2386}" dt="2023-03-22T17:17:57.222" v="1447" actId="164"/>
          <ac:cxnSpMkLst>
            <pc:docMk/>
            <pc:sldMk cId="2168465114" sldId="341"/>
            <ac:cxnSpMk id="55" creationId="{A330C3EA-FFEB-417D-ACB2-52326D808A59}"/>
          </ac:cxnSpMkLst>
        </pc:cxnChg>
        <pc:cxnChg chg="mod topLvl">
          <ac:chgData name="Edoardo Michele Marino" userId="e320b409-1d87-4259-a4e8-ecf3651e2af3" providerId="ADAL" clId="{09EBB394-F4B7-430F-B85A-0AFF4C2C2386}" dt="2023-03-22T17:18:18.717" v="1451" actId="208"/>
          <ac:cxnSpMkLst>
            <pc:docMk/>
            <pc:sldMk cId="2168465114" sldId="341"/>
            <ac:cxnSpMk id="59" creationId="{1A692376-2629-431A-B6B9-A967C0BA5AEC}"/>
          </ac:cxnSpMkLst>
        </pc:cxnChg>
        <pc:cxnChg chg="mod topLvl">
          <ac:chgData name="Edoardo Michele Marino" userId="e320b409-1d87-4259-a4e8-ecf3651e2af3" providerId="ADAL" clId="{09EBB394-F4B7-430F-B85A-0AFF4C2C2386}" dt="2023-03-22T17:17:57.222" v="1447" actId="164"/>
          <ac:cxnSpMkLst>
            <pc:docMk/>
            <pc:sldMk cId="2168465114" sldId="341"/>
            <ac:cxnSpMk id="60" creationId="{33EE32C0-BD69-42D0-9227-2D4091B335D8}"/>
          </ac:cxnSpMkLst>
        </pc:cxnChg>
        <pc:cxnChg chg="mod topLvl">
          <ac:chgData name="Edoardo Michele Marino" userId="e320b409-1d87-4259-a4e8-ecf3651e2af3" providerId="ADAL" clId="{09EBB394-F4B7-430F-B85A-0AFF4C2C2386}" dt="2023-03-22T17:17:57.222" v="1447" actId="164"/>
          <ac:cxnSpMkLst>
            <pc:docMk/>
            <pc:sldMk cId="2168465114" sldId="341"/>
            <ac:cxnSpMk id="63" creationId="{B581B3DD-EC11-4BBE-BD8C-04BA12592BCB}"/>
          </ac:cxnSpMkLst>
        </pc:cxnChg>
        <pc:cxnChg chg="add mod">
          <ac:chgData name="Edoardo Michele Marino" userId="e320b409-1d87-4259-a4e8-ecf3651e2af3" providerId="ADAL" clId="{09EBB394-F4B7-430F-B85A-0AFF4C2C2386}" dt="2023-03-22T17:17:57.222" v="1447" actId="164"/>
          <ac:cxnSpMkLst>
            <pc:docMk/>
            <pc:sldMk cId="2168465114" sldId="341"/>
            <ac:cxnSpMk id="67" creationId="{93740871-EF8B-4BFB-9579-83E02522F2F1}"/>
          </ac:cxnSpMkLst>
        </pc:cxnChg>
      </pc:sldChg>
      <pc:sldChg chg="addSp delSp modSp add mod delAnim modAnim">
        <pc:chgData name="Edoardo Michele Marino" userId="e320b409-1d87-4259-a4e8-ecf3651e2af3" providerId="ADAL" clId="{09EBB394-F4B7-430F-B85A-0AFF4C2C2386}" dt="2023-03-22T17:43:16.997" v="2167"/>
        <pc:sldMkLst>
          <pc:docMk/>
          <pc:sldMk cId="543135833" sldId="342"/>
        </pc:sldMkLst>
        <pc:spChg chg="mod">
          <ac:chgData name="Edoardo Michele Marino" userId="e320b409-1d87-4259-a4e8-ecf3651e2af3" providerId="ADAL" clId="{09EBB394-F4B7-430F-B85A-0AFF4C2C2386}" dt="2023-03-22T17:28:19.230" v="1781" actId="20577"/>
          <ac:spMkLst>
            <pc:docMk/>
            <pc:sldMk cId="543135833" sldId="342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09EBB394-F4B7-430F-B85A-0AFF4C2C2386}" dt="2023-03-22T17:28:49.135" v="1782" actId="478"/>
          <ac:spMkLst>
            <pc:docMk/>
            <pc:sldMk cId="543135833" sldId="342"/>
            <ac:spMk id="6" creationId="{43C998BA-16E0-40AE-9C3E-61AA58900043}"/>
          </ac:spMkLst>
        </pc:spChg>
        <pc:spChg chg="add mod">
          <ac:chgData name="Edoardo Michele Marino" userId="e320b409-1d87-4259-a4e8-ecf3651e2af3" providerId="ADAL" clId="{09EBB394-F4B7-430F-B85A-0AFF4C2C2386}" dt="2023-03-22T17:38:51.139" v="1977" actId="20577"/>
          <ac:spMkLst>
            <pc:docMk/>
            <pc:sldMk cId="543135833" sldId="342"/>
            <ac:spMk id="62" creationId="{24777250-C007-439A-8CC9-0609D785047A}"/>
          </ac:spMkLst>
        </pc:spChg>
        <pc:spChg chg="del">
          <ac:chgData name="Edoardo Michele Marino" userId="e320b409-1d87-4259-a4e8-ecf3651e2af3" providerId="ADAL" clId="{09EBB394-F4B7-430F-B85A-0AFF4C2C2386}" dt="2023-03-22T17:28:49.135" v="1782" actId="478"/>
          <ac:spMkLst>
            <pc:docMk/>
            <pc:sldMk cId="543135833" sldId="342"/>
            <ac:spMk id="68" creationId="{402A416B-1B27-4BBC-9610-D202424E03F3}"/>
          </ac:spMkLst>
        </pc:spChg>
        <pc:spChg chg="add del mod">
          <ac:chgData name="Edoardo Michele Marino" userId="e320b409-1d87-4259-a4e8-ecf3651e2af3" providerId="ADAL" clId="{09EBB394-F4B7-430F-B85A-0AFF4C2C2386}" dt="2023-03-22T17:29:50.719" v="1788" actId="478"/>
          <ac:spMkLst>
            <pc:docMk/>
            <pc:sldMk cId="543135833" sldId="342"/>
            <ac:spMk id="70" creationId="{E502C874-B806-4D31-ABC7-AF7B10F86C1C}"/>
          </ac:spMkLst>
        </pc:spChg>
        <pc:spChg chg="add del mod">
          <ac:chgData name="Edoardo Michele Marino" userId="e320b409-1d87-4259-a4e8-ecf3651e2af3" providerId="ADAL" clId="{09EBB394-F4B7-430F-B85A-0AFF4C2C2386}" dt="2023-03-22T17:29:54.203" v="1790" actId="478"/>
          <ac:spMkLst>
            <pc:docMk/>
            <pc:sldMk cId="543135833" sldId="342"/>
            <ac:spMk id="72" creationId="{143D2803-15C0-4027-9C71-7F38191ECB2C}"/>
          </ac:spMkLst>
        </pc:spChg>
        <pc:spChg chg="add del mod">
          <ac:chgData name="Edoardo Michele Marino" userId="e320b409-1d87-4259-a4e8-ecf3651e2af3" providerId="ADAL" clId="{09EBB394-F4B7-430F-B85A-0AFF4C2C2386}" dt="2023-03-22T17:29:54.203" v="1790" actId="478"/>
          <ac:spMkLst>
            <pc:docMk/>
            <pc:sldMk cId="543135833" sldId="342"/>
            <ac:spMk id="73" creationId="{CF3E523B-3FDD-4364-8463-694201A7B61E}"/>
          </ac:spMkLst>
        </pc:spChg>
        <pc:spChg chg="add mod">
          <ac:chgData name="Edoardo Michele Marino" userId="e320b409-1d87-4259-a4e8-ecf3651e2af3" providerId="ADAL" clId="{09EBB394-F4B7-430F-B85A-0AFF4C2C2386}" dt="2023-03-22T17:34:26.593" v="1836" actId="1076"/>
          <ac:spMkLst>
            <pc:docMk/>
            <pc:sldMk cId="543135833" sldId="342"/>
            <ac:spMk id="77" creationId="{0472FC0E-F316-4F81-85DB-0D61D3DE9A0F}"/>
          </ac:spMkLst>
        </pc:spChg>
        <pc:spChg chg="add mod">
          <ac:chgData name="Edoardo Michele Marino" userId="e320b409-1d87-4259-a4e8-ecf3651e2af3" providerId="ADAL" clId="{09EBB394-F4B7-430F-B85A-0AFF4C2C2386}" dt="2023-03-22T17:34:37.047" v="1838" actId="1076"/>
          <ac:spMkLst>
            <pc:docMk/>
            <pc:sldMk cId="543135833" sldId="342"/>
            <ac:spMk id="78" creationId="{DB746F1E-C4A5-4598-9524-3EA54BAF5D18}"/>
          </ac:spMkLst>
        </pc:spChg>
        <pc:grpChg chg="del">
          <ac:chgData name="Edoardo Michele Marino" userId="e320b409-1d87-4259-a4e8-ecf3651e2af3" providerId="ADAL" clId="{09EBB394-F4B7-430F-B85A-0AFF4C2C2386}" dt="2023-03-22T17:28:49.135" v="1782" actId="478"/>
          <ac:grpSpMkLst>
            <pc:docMk/>
            <pc:sldMk cId="543135833" sldId="342"/>
            <ac:grpSpMk id="3" creationId="{C572CCA9-4167-446D-B785-52DD8A79B321}"/>
          </ac:grpSpMkLst>
        </pc:grpChg>
        <pc:grpChg chg="del">
          <ac:chgData name="Edoardo Michele Marino" userId="e320b409-1d87-4259-a4e8-ecf3651e2af3" providerId="ADAL" clId="{09EBB394-F4B7-430F-B85A-0AFF4C2C2386}" dt="2023-03-22T17:28:49.135" v="1782" actId="478"/>
          <ac:grpSpMkLst>
            <pc:docMk/>
            <pc:sldMk cId="543135833" sldId="342"/>
            <ac:grpSpMk id="4" creationId="{AB4B6F9D-3D97-403A-828A-A4F82C7F182F}"/>
          </ac:grpSpMkLst>
        </pc:grpChg>
        <pc:grpChg chg="del">
          <ac:chgData name="Edoardo Michele Marino" userId="e320b409-1d87-4259-a4e8-ecf3651e2af3" providerId="ADAL" clId="{09EBB394-F4B7-430F-B85A-0AFF4C2C2386}" dt="2023-03-22T17:28:49.135" v="1782" actId="478"/>
          <ac:grpSpMkLst>
            <pc:docMk/>
            <pc:sldMk cId="543135833" sldId="342"/>
            <ac:grpSpMk id="7" creationId="{6B25620D-00F5-471B-B249-79B247AEE1A4}"/>
          </ac:grpSpMkLst>
        </pc:grpChg>
        <pc:graphicFrameChg chg="add del mod">
          <ac:chgData name="Edoardo Michele Marino" userId="e320b409-1d87-4259-a4e8-ecf3651e2af3" providerId="ADAL" clId="{09EBB394-F4B7-430F-B85A-0AFF4C2C2386}" dt="2023-03-22T17:29:54.203" v="1790" actId="478"/>
          <ac:graphicFrameMkLst>
            <pc:docMk/>
            <pc:sldMk cId="543135833" sldId="342"/>
            <ac:graphicFrameMk id="71" creationId="{59AC5E99-6F60-459F-83D7-28688B48889A}"/>
          </ac:graphicFrameMkLst>
        </pc:graphicFrameChg>
        <pc:graphicFrameChg chg="add del mod">
          <ac:chgData name="Edoardo Michele Marino" userId="e320b409-1d87-4259-a4e8-ecf3651e2af3" providerId="ADAL" clId="{09EBB394-F4B7-430F-B85A-0AFF4C2C2386}" dt="2023-03-22T17:29:54.203" v="1790" actId="478"/>
          <ac:graphicFrameMkLst>
            <pc:docMk/>
            <pc:sldMk cId="543135833" sldId="342"/>
            <ac:graphicFrameMk id="74" creationId="{ABEB8E1C-9AC0-4E0C-A3F6-63FEEA43FD3D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43:09.585" v="2163"/>
          <ac:graphicFrameMkLst>
            <pc:docMk/>
            <pc:sldMk cId="543135833" sldId="342"/>
            <ac:graphicFrameMk id="75" creationId="{A6F4326E-48C8-44C4-80A9-37A41785FA88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43:13.559" v="2165"/>
          <ac:graphicFrameMkLst>
            <pc:docMk/>
            <pc:sldMk cId="543135833" sldId="342"/>
            <ac:graphicFrameMk id="76" creationId="{3CC70582-6297-4061-BE6E-1AFD0DB541F0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43:16.997" v="2167"/>
          <ac:graphicFrameMkLst>
            <pc:docMk/>
            <pc:sldMk cId="543135833" sldId="342"/>
            <ac:graphicFrameMk id="79" creationId="{7697984E-33AE-44F5-AD7C-13A2BA4A86EA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31:37.478" v="1803" actId="1038"/>
          <ac:graphicFrameMkLst>
            <pc:docMk/>
            <pc:sldMk cId="543135833" sldId="342"/>
            <ac:graphicFrameMk id="80" creationId="{B4CD217D-08B3-4C3C-874C-C49395F4EDD0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32:09.782" v="1831" actId="1038"/>
          <ac:graphicFrameMkLst>
            <pc:docMk/>
            <pc:sldMk cId="543135833" sldId="342"/>
            <ac:graphicFrameMk id="81" creationId="{8B331C3E-5CAF-45FE-9BF6-D859B7AA48FB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31:54.465" v="1817"/>
          <ac:graphicFrameMkLst>
            <pc:docMk/>
            <pc:sldMk cId="543135833" sldId="342"/>
            <ac:graphicFrameMk id="82" creationId="{B02859F2-B88E-44F5-B924-B459CD8298C2}"/>
          </ac:graphicFrameMkLst>
        </pc:graphicFrameChg>
        <pc:picChg chg="add mod">
          <ac:chgData name="Edoardo Michele Marino" userId="e320b409-1d87-4259-a4e8-ecf3651e2af3" providerId="ADAL" clId="{09EBB394-F4B7-430F-B85A-0AFF4C2C2386}" dt="2023-03-22T17:28:58.346" v="1783"/>
          <ac:picMkLst>
            <pc:docMk/>
            <pc:sldMk cId="543135833" sldId="342"/>
            <ac:picMk id="69" creationId="{9E0146CB-783C-4916-89C2-7D4DF60E80BA}"/>
          </ac:picMkLst>
        </pc:picChg>
      </pc:sldChg>
      <pc:sldChg chg="addSp delSp modSp add mod delAnim modAnim">
        <pc:chgData name="Edoardo Michele Marino" userId="e320b409-1d87-4259-a4e8-ecf3651e2af3" providerId="ADAL" clId="{09EBB394-F4B7-430F-B85A-0AFF4C2C2386}" dt="2023-03-22T17:52:18.978" v="2318"/>
        <pc:sldMkLst>
          <pc:docMk/>
          <pc:sldMk cId="3929543066" sldId="343"/>
        </pc:sldMkLst>
        <pc:spChg chg="mod">
          <ac:chgData name="Edoardo Michele Marino" userId="e320b409-1d87-4259-a4e8-ecf3651e2af3" providerId="ADAL" clId="{09EBB394-F4B7-430F-B85A-0AFF4C2C2386}" dt="2023-03-22T17:39:23.274" v="1997" actId="20577"/>
          <ac:spMkLst>
            <pc:docMk/>
            <pc:sldMk cId="3929543066" sldId="343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09EBB394-F4B7-430F-B85A-0AFF4C2C2386}" dt="2023-03-22T17:43:49.346" v="2184"/>
          <ac:spMkLst>
            <pc:docMk/>
            <pc:sldMk cId="3929543066" sldId="343"/>
            <ac:spMk id="13" creationId="{44B79BF7-BDC7-41BE-87FD-39268E598E7E}"/>
          </ac:spMkLst>
        </pc:spChg>
        <pc:spChg chg="add mod">
          <ac:chgData name="Edoardo Michele Marino" userId="e320b409-1d87-4259-a4e8-ecf3651e2af3" providerId="ADAL" clId="{09EBB394-F4B7-430F-B85A-0AFF4C2C2386}" dt="2023-03-22T17:44:35.993" v="2270" actId="20577"/>
          <ac:spMkLst>
            <pc:docMk/>
            <pc:sldMk cId="3929543066" sldId="343"/>
            <ac:spMk id="14" creationId="{3C85F088-7867-4B3D-8123-4900DCADC586}"/>
          </ac:spMkLst>
        </pc:spChg>
        <pc:spChg chg="add mod">
          <ac:chgData name="Edoardo Michele Marino" userId="e320b409-1d87-4259-a4e8-ecf3651e2af3" providerId="ADAL" clId="{09EBB394-F4B7-430F-B85A-0AFF4C2C2386}" dt="2023-03-22T17:47:30.705" v="2295" actId="5793"/>
          <ac:spMkLst>
            <pc:docMk/>
            <pc:sldMk cId="3929543066" sldId="343"/>
            <ac:spMk id="17" creationId="{340CB728-C92C-4261-B402-9CC6762C011C}"/>
          </ac:spMkLst>
        </pc:spChg>
        <pc:spChg chg="add mod">
          <ac:chgData name="Edoardo Michele Marino" userId="e320b409-1d87-4259-a4e8-ecf3651e2af3" providerId="ADAL" clId="{09EBB394-F4B7-430F-B85A-0AFF4C2C2386}" dt="2023-03-22T17:51:57.338" v="2314" actId="12789"/>
          <ac:spMkLst>
            <pc:docMk/>
            <pc:sldMk cId="3929543066" sldId="343"/>
            <ac:spMk id="20" creationId="{E9AD29E5-48C6-4B55-B043-E617F0F223B0}"/>
          </ac:spMkLst>
        </pc:spChg>
        <pc:spChg chg="mod">
          <ac:chgData name="Edoardo Michele Marino" userId="e320b409-1d87-4259-a4e8-ecf3651e2af3" providerId="ADAL" clId="{09EBB394-F4B7-430F-B85A-0AFF4C2C2386}" dt="2023-03-22T17:41:43.474" v="2161" actId="20577"/>
          <ac:spMkLst>
            <pc:docMk/>
            <pc:sldMk cId="3929543066" sldId="343"/>
            <ac:spMk id="62" creationId="{24777250-C007-439A-8CC9-0609D785047A}"/>
          </ac:spMkLst>
        </pc:spChg>
        <pc:spChg chg="del">
          <ac:chgData name="Edoardo Michele Marino" userId="e320b409-1d87-4259-a4e8-ecf3651e2af3" providerId="ADAL" clId="{09EBB394-F4B7-430F-B85A-0AFF4C2C2386}" dt="2023-03-22T17:43:27.434" v="2168" actId="478"/>
          <ac:spMkLst>
            <pc:docMk/>
            <pc:sldMk cId="3929543066" sldId="343"/>
            <ac:spMk id="77" creationId="{0472FC0E-F316-4F81-85DB-0D61D3DE9A0F}"/>
          </ac:spMkLst>
        </pc:spChg>
        <pc:spChg chg="del">
          <ac:chgData name="Edoardo Michele Marino" userId="e320b409-1d87-4259-a4e8-ecf3651e2af3" providerId="ADAL" clId="{09EBB394-F4B7-430F-B85A-0AFF4C2C2386}" dt="2023-03-22T17:43:27.434" v="2168" actId="478"/>
          <ac:spMkLst>
            <pc:docMk/>
            <pc:sldMk cId="3929543066" sldId="343"/>
            <ac:spMk id="78" creationId="{DB746F1E-C4A5-4598-9524-3EA54BAF5D18}"/>
          </ac:spMkLst>
        </pc:spChg>
        <pc:graphicFrameChg chg="add mod">
          <ac:chgData name="Edoardo Michele Marino" userId="e320b409-1d87-4259-a4e8-ecf3651e2af3" providerId="ADAL" clId="{09EBB394-F4B7-430F-B85A-0AFF4C2C2386}" dt="2023-03-22T17:45:32.125" v="2275" actId="1076"/>
          <ac:graphicFrameMkLst>
            <pc:docMk/>
            <pc:sldMk cId="3929543066" sldId="343"/>
            <ac:graphicFrameMk id="15" creationId="{D495C3CA-5096-4E4B-A5E3-491A7DAA5BC5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51:57.338" v="2314" actId="12789"/>
          <ac:graphicFrameMkLst>
            <pc:docMk/>
            <pc:sldMk cId="3929543066" sldId="343"/>
            <ac:graphicFrameMk id="16" creationId="{717D64F3-D518-4944-BFE4-D229B38FBB14}"/>
          </ac:graphicFrameMkLst>
        </pc:graphicFrameChg>
        <pc:graphicFrameChg chg="add del mod">
          <ac:chgData name="Edoardo Michele Marino" userId="e320b409-1d87-4259-a4e8-ecf3651e2af3" providerId="ADAL" clId="{09EBB394-F4B7-430F-B85A-0AFF4C2C2386}" dt="2023-03-22T17:49:20.936" v="2298" actId="478"/>
          <ac:graphicFrameMkLst>
            <pc:docMk/>
            <pc:sldMk cId="3929543066" sldId="343"/>
            <ac:graphicFrameMk id="18" creationId="{2E49EDAC-54EF-4136-8C97-598814081633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51:57.338" v="2314" actId="12789"/>
          <ac:graphicFrameMkLst>
            <pc:docMk/>
            <pc:sldMk cId="3929543066" sldId="343"/>
            <ac:graphicFrameMk id="19" creationId="{8A206CBD-A0E8-4BC4-A394-2AB7BF0F9A9B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43:27.434" v="2168" actId="478"/>
          <ac:graphicFrameMkLst>
            <pc:docMk/>
            <pc:sldMk cId="3929543066" sldId="343"/>
            <ac:graphicFrameMk id="75" creationId="{A6F4326E-48C8-44C4-80A9-37A41785FA88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43:27.434" v="2168" actId="478"/>
          <ac:graphicFrameMkLst>
            <pc:docMk/>
            <pc:sldMk cId="3929543066" sldId="343"/>
            <ac:graphicFrameMk id="76" creationId="{3CC70582-6297-4061-BE6E-1AFD0DB541F0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43:27.434" v="2168" actId="478"/>
          <ac:graphicFrameMkLst>
            <pc:docMk/>
            <pc:sldMk cId="3929543066" sldId="343"/>
            <ac:graphicFrameMk id="79" creationId="{7697984E-33AE-44F5-AD7C-13A2BA4A86EA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43:27.434" v="2168" actId="478"/>
          <ac:graphicFrameMkLst>
            <pc:docMk/>
            <pc:sldMk cId="3929543066" sldId="343"/>
            <ac:graphicFrameMk id="80" creationId="{B4CD217D-08B3-4C3C-874C-C49395F4EDD0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43:27.434" v="2168" actId="478"/>
          <ac:graphicFrameMkLst>
            <pc:docMk/>
            <pc:sldMk cId="3929543066" sldId="343"/>
            <ac:graphicFrameMk id="81" creationId="{8B331C3E-5CAF-45FE-9BF6-D859B7AA48FB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43:27.434" v="2168" actId="478"/>
          <ac:graphicFrameMkLst>
            <pc:docMk/>
            <pc:sldMk cId="3929543066" sldId="343"/>
            <ac:graphicFrameMk id="82" creationId="{B02859F2-B88E-44F5-B924-B459CD8298C2}"/>
          </ac:graphicFrameMkLst>
        </pc:graphicFrameChg>
        <pc:picChg chg="del">
          <ac:chgData name="Edoardo Michele Marino" userId="e320b409-1d87-4259-a4e8-ecf3651e2af3" providerId="ADAL" clId="{09EBB394-F4B7-430F-B85A-0AFF4C2C2386}" dt="2023-03-22T17:43:27.434" v="2168" actId="478"/>
          <ac:picMkLst>
            <pc:docMk/>
            <pc:sldMk cId="3929543066" sldId="343"/>
            <ac:picMk id="69" creationId="{9E0146CB-783C-4916-89C2-7D4DF60E80BA}"/>
          </ac:picMkLst>
        </pc:picChg>
      </pc:sldChg>
      <pc:sldChg chg="addSp delSp modSp add mod modAnim">
        <pc:chgData name="Edoardo Michele Marino" userId="e320b409-1d87-4259-a4e8-ecf3651e2af3" providerId="ADAL" clId="{09EBB394-F4B7-430F-B85A-0AFF4C2C2386}" dt="2023-03-22T18:09:00.165" v="2684"/>
        <pc:sldMkLst>
          <pc:docMk/>
          <pc:sldMk cId="2090831606" sldId="344"/>
        </pc:sldMkLst>
        <pc:spChg chg="mod">
          <ac:chgData name="Edoardo Michele Marino" userId="e320b409-1d87-4259-a4e8-ecf3651e2af3" providerId="ADAL" clId="{09EBB394-F4B7-430F-B85A-0AFF4C2C2386}" dt="2023-03-22T17:53:16.394" v="2357" actId="20577"/>
          <ac:spMkLst>
            <pc:docMk/>
            <pc:sldMk cId="2090831606" sldId="344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09EBB394-F4B7-430F-B85A-0AFF4C2C2386}" dt="2023-03-22T17:56:16.061" v="2455" actId="5793"/>
          <ac:spMkLst>
            <pc:docMk/>
            <pc:sldMk cId="2090831606" sldId="344"/>
            <ac:spMk id="10" creationId="{A812E137-61BE-46B2-A954-5737BB3BFBE2}"/>
          </ac:spMkLst>
        </pc:spChg>
        <pc:spChg chg="add mod">
          <ac:chgData name="Edoardo Michele Marino" userId="e320b409-1d87-4259-a4e8-ecf3651e2af3" providerId="ADAL" clId="{09EBB394-F4B7-430F-B85A-0AFF4C2C2386}" dt="2023-03-22T18:02:25.027" v="2558" actId="5793"/>
          <ac:spMkLst>
            <pc:docMk/>
            <pc:sldMk cId="2090831606" sldId="344"/>
            <ac:spMk id="11" creationId="{505D8D68-6DFF-4882-849E-F8CAB5CE9B64}"/>
          </ac:spMkLst>
        </pc:spChg>
        <pc:spChg chg="del">
          <ac:chgData name="Edoardo Michele Marino" userId="e320b409-1d87-4259-a4e8-ecf3651e2af3" providerId="ADAL" clId="{09EBB394-F4B7-430F-B85A-0AFF4C2C2386}" dt="2023-03-22T17:53:43.541" v="2404" actId="478"/>
          <ac:spMkLst>
            <pc:docMk/>
            <pc:sldMk cId="2090831606" sldId="344"/>
            <ac:spMk id="14" creationId="{3C85F088-7867-4B3D-8123-4900DCADC586}"/>
          </ac:spMkLst>
        </pc:spChg>
        <pc:spChg chg="del">
          <ac:chgData name="Edoardo Michele Marino" userId="e320b409-1d87-4259-a4e8-ecf3651e2af3" providerId="ADAL" clId="{09EBB394-F4B7-430F-B85A-0AFF4C2C2386}" dt="2023-03-22T17:56:19.316" v="2456" actId="478"/>
          <ac:spMkLst>
            <pc:docMk/>
            <pc:sldMk cId="2090831606" sldId="344"/>
            <ac:spMk id="17" creationId="{340CB728-C92C-4261-B402-9CC6762C011C}"/>
          </ac:spMkLst>
        </pc:spChg>
        <pc:spChg chg="del mod">
          <ac:chgData name="Edoardo Michele Marino" userId="e320b409-1d87-4259-a4e8-ecf3651e2af3" providerId="ADAL" clId="{09EBB394-F4B7-430F-B85A-0AFF4C2C2386}" dt="2023-03-22T17:56:21.571" v="2458" actId="478"/>
          <ac:spMkLst>
            <pc:docMk/>
            <pc:sldMk cId="2090831606" sldId="344"/>
            <ac:spMk id="20" creationId="{E9AD29E5-48C6-4B55-B043-E617F0F223B0}"/>
          </ac:spMkLst>
        </pc:spChg>
        <pc:spChg chg="mod">
          <ac:chgData name="Edoardo Michele Marino" userId="e320b409-1d87-4259-a4e8-ecf3651e2af3" providerId="ADAL" clId="{09EBB394-F4B7-430F-B85A-0AFF4C2C2386}" dt="2023-03-22T17:53:40.590" v="2403" actId="5793"/>
          <ac:spMkLst>
            <pc:docMk/>
            <pc:sldMk cId="2090831606" sldId="344"/>
            <ac:spMk id="62" creationId="{24777250-C007-439A-8CC9-0609D785047A}"/>
          </ac:spMkLst>
        </pc:spChg>
        <pc:graphicFrameChg chg="mod">
          <ac:chgData name="Edoardo Michele Marino" userId="e320b409-1d87-4259-a4e8-ecf3651e2af3" providerId="ADAL" clId="{09EBB394-F4B7-430F-B85A-0AFF4C2C2386}" dt="2023-03-22T17:56:39.596" v="2462"/>
          <ac:graphicFrameMkLst>
            <pc:docMk/>
            <pc:sldMk cId="2090831606" sldId="344"/>
            <ac:graphicFrameMk id="15" creationId="{D495C3CA-5096-4E4B-A5E3-491A7DAA5BC5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56:19.316" v="2456" actId="478"/>
          <ac:graphicFrameMkLst>
            <pc:docMk/>
            <pc:sldMk cId="2090831606" sldId="344"/>
            <ac:graphicFrameMk id="16" creationId="{717D64F3-D518-4944-BFE4-D229B38FBB14}"/>
          </ac:graphicFrameMkLst>
        </pc:graphicFrameChg>
        <pc:graphicFrameChg chg="mod">
          <ac:chgData name="Edoardo Michele Marino" userId="e320b409-1d87-4259-a4e8-ecf3651e2af3" providerId="ADAL" clId="{09EBB394-F4B7-430F-B85A-0AFF4C2C2386}" dt="2023-03-22T18:01:07.294" v="2466" actId="1076"/>
          <ac:graphicFrameMkLst>
            <pc:docMk/>
            <pc:sldMk cId="2090831606" sldId="344"/>
            <ac:graphicFrameMk id="19" creationId="{8A206CBD-A0E8-4BC4-A394-2AB7BF0F9A9B}"/>
          </ac:graphicFrameMkLst>
        </pc:graphicFrameChg>
      </pc:sldChg>
      <pc:sldChg chg="addSp delSp modSp add mod modAnim">
        <pc:chgData name="Edoardo Michele Marino" userId="e320b409-1d87-4259-a4e8-ecf3651e2af3" providerId="ADAL" clId="{09EBB394-F4B7-430F-B85A-0AFF4C2C2386}" dt="2023-03-22T18:23:50.882" v="2900"/>
        <pc:sldMkLst>
          <pc:docMk/>
          <pc:sldMk cId="1873267419" sldId="345"/>
        </pc:sldMkLst>
        <pc:spChg chg="add mod">
          <ac:chgData name="Edoardo Michele Marino" userId="e320b409-1d87-4259-a4e8-ecf3651e2af3" providerId="ADAL" clId="{09EBB394-F4B7-430F-B85A-0AFF4C2C2386}" dt="2023-03-22T18:05:15.763" v="2572" actId="1076"/>
          <ac:spMkLst>
            <pc:docMk/>
            <pc:sldMk cId="1873267419" sldId="345"/>
            <ac:spMk id="8" creationId="{4F5CE1EF-3AFA-4678-8E14-763125D092A1}"/>
          </ac:spMkLst>
        </pc:spChg>
        <pc:spChg chg="del">
          <ac:chgData name="Edoardo Michele Marino" userId="e320b409-1d87-4259-a4e8-ecf3651e2af3" providerId="ADAL" clId="{09EBB394-F4B7-430F-B85A-0AFF4C2C2386}" dt="2023-03-22T18:02:56.257" v="2561" actId="478"/>
          <ac:spMkLst>
            <pc:docMk/>
            <pc:sldMk cId="1873267419" sldId="345"/>
            <ac:spMk id="10" creationId="{A812E137-61BE-46B2-A954-5737BB3BFBE2}"/>
          </ac:spMkLst>
        </pc:spChg>
        <pc:spChg chg="mod">
          <ac:chgData name="Edoardo Michele Marino" userId="e320b409-1d87-4259-a4e8-ecf3651e2af3" providerId="ADAL" clId="{09EBB394-F4B7-430F-B85A-0AFF4C2C2386}" dt="2023-03-22T18:05:37.971" v="2611" actId="1076"/>
          <ac:spMkLst>
            <pc:docMk/>
            <pc:sldMk cId="1873267419" sldId="345"/>
            <ac:spMk id="11" creationId="{505D8D68-6DFF-4882-849E-F8CAB5CE9B64}"/>
          </ac:spMkLst>
        </pc:spChg>
        <pc:spChg chg="add mod">
          <ac:chgData name="Edoardo Michele Marino" userId="e320b409-1d87-4259-a4e8-ecf3651e2af3" providerId="ADAL" clId="{09EBB394-F4B7-430F-B85A-0AFF4C2C2386}" dt="2023-03-22T18:08:28.560" v="2682" actId="20577"/>
          <ac:spMkLst>
            <pc:docMk/>
            <pc:sldMk cId="1873267419" sldId="345"/>
            <ac:spMk id="13" creationId="{5BE2FF4A-0D5D-4221-9BB3-1E2D0F83E20E}"/>
          </ac:spMkLst>
        </pc:spChg>
        <pc:spChg chg="del">
          <ac:chgData name="Edoardo Michele Marino" userId="e320b409-1d87-4259-a4e8-ecf3651e2af3" providerId="ADAL" clId="{09EBB394-F4B7-430F-B85A-0AFF4C2C2386}" dt="2023-03-22T18:02:53.042" v="2560" actId="478"/>
          <ac:spMkLst>
            <pc:docMk/>
            <pc:sldMk cId="1873267419" sldId="345"/>
            <ac:spMk id="62" creationId="{24777250-C007-439A-8CC9-0609D785047A}"/>
          </ac:spMkLst>
        </pc:spChg>
        <pc:graphicFrameChg chg="add mod">
          <ac:chgData name="Edoardo Michele Marino" userId="e320b409-1d87-4259-a4e8-ecf3651e2af3" providerId="ADAL" clId="{09EBB394-F4B7-430F-B85A-0AFF4C2C2386}" dt="2023-03-22T18:05:12.649" v="2571"/>
          <ac:graphicFrameMkLst>
            <pc:docMk/>
            <pc:sldMk cId="1873267419" sldId="345"/>
            <ac:graphicFrameMk id="9" creationId="{6D9A091B-3835-4D7F-BA77-C6CE90CDD04E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8:23:50.882" v="2900"/>
          <ac:graphicFrameMkLst>
            <pc:docMk/>
            <pc:sldMk cId="1873267419" sldId="345"/>
            <ac:graphicFrameMk id="12" creationId="{8A4AFA04-4E0A-4F23-BF8F-6C7BAAE3E46E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8:02:53.042" v="2560" actId="478"/>
          <ac:graphicFrameMkLst>
            <pc:docMk/>
            <pc:sldMk cId="1873267419" sldId="345"/>
            <ac:graphicFrameMk id="15" creationId="{D495C3CA-5096-4E4B-A5E3-491A7DAA5BC5}"/>
          </ac:graphicFrameMkLst>
        </pc:graphicFrameChg>
        <pc:graphicFrameChg chg="mod">
          <ac:chgData name="Edoardo Michele Marino" userId="e320b409-1d87-4259-a4e8-ecf3651e2af3" providerId="ADAL" clId="{09EBB394-F4B7-430F-B85A-0AFF4C2C2386}" dt="2023-03-22T18:03:33.893" v="2565" actId="1076"/>
          <ac:graphicFrameMkLst>
            <pc:docMk/>
            <pc:sldMk cId="1873267419" sldId="345"/>
            <ac:graphicFrameMk id="19" creationId="{8A206CBD-A0E8-4BC4-A394-2AB7BF0F9A9B}"/>
          </ac:graphicFrameMkLst>
        </pc:graphicFrameChg>
      </pc:sldChg>
      <pc:sldChg chg="addSp delSp modSp add mod delAnim modAnim">
        <pc:chgData name="Edoardo Michele Marino" userId="e320b409-1d87-4259-a4e8-ecf3651e2af3" providerId="ADAL" clId="{09EBB394-F4B7-430F-B85A-0AFF4C2C2386}" dt="2023-03-22T18:34:49.218" v="3275"/>
        <pc:sldMkLst>
          <pc:docMk/>
          <pc:sldMk cId="2577131933" sldId="346"/>
        </pc:sldMkLst>
        <pc:spChg chg="mod">
          <ac:chgData name="Edoardo Michele Marino" userId="e320b409-1d87-4259-a4e8-ecf3651e2af3" providerId="ADAL" clId="{09EBB394-F4B7-430F-B85A-0AFF4C2C2386}" dt="2023-03-22T18:29:34.321" v="3038" actId="5793"/>
          <ac:spMkLst>
            <pc:docMk/>
            <pc:sldMk cId="2577131933" sldId="346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09EBB394-F4B7-430F-B85A-0AFF4C2C2386}" dt="2023-03-22T18:09:36.820" v="2690" actId="478"/>
          <ac:spMkLst>
            <pc:docMk/>
            <pc:sldMk cId="2577131933" sldId="346"/>
            <ac:spMk id="8" creationId="{4F5CE1EF-3AFA-4678-8E14-763125D092A1}"/>
          </ac:spMkLst>
        </pc:spChg>
        <pc:spChg chg="mod">
          <ac:chgData name="Edoardo Michele Marino" userId="e320b409-1d87-4259-a4e8-ecf3651e2af3" providerId="ADAL" clId="{09EBB394-F4B7-430F-B85A-0AFF4C2C2386}" dt="2023-03-22T18:25:55.418" v="2967" actId="5793"/>
          <ac:spMkLst>
            <pc:docMk/>
            <pc:sldMk cId="2577131933" sldId="346"/>
            <ac:spMk id="11" creationId="{505D8D68-6DFF-4882-849E-F8CAB5CE9B64}"/>
          </ac:spMkLst>
        </pc:spChg>
        <pc:spChg chg="mod">
          <ac:chgData name="Edoardo Michele Marino" userId="e320b409-1d87-4259-a4e8-ecf3651e2af3" providerId="ADAL" clId="{09EBB394-F4B7-430F-B85A-0AFF4C2C2386}" dt="2023-03-22T18:26:09.190" v="3005" actId="5793"/>
          <ac:spMkLst>
            <pc:docMk/>
            <pc:sldMk cId="2577131933" sldId="346"/>
            <ac:spMk id="13" creationId="{5BE2FF4A-0D5D-4221-9BB3-1E2D0F83E20E}"/>
          </ac:spMkLst>
        </pc:spChg>
        <pc:spChg chg="add del mod">
          <ac:chgData name="Edoardo Michele Marino" userId="e320b409-1d87-4259-a4e8-ecf3651e2af3" providerId="ADAL" clId="{09EBB394-F4B7-430F-B85A-0AFF4C2C2386}" dt="2023-03-22T18:29:53.652" v="3042" actId="478"/>
          <ac:spMkLst>
            <pc:docMk/>
            <pc:sldMk cId="2577131933" sldId="346"/>
            <ac:spMk id="14" creationId="{F159441A-38F9-40B0-BF39-26993793905C}"/>
          </ac:spMkLst>
        </pc:spChg>
        <pc:spChg chg="add del mod">
          <ac:chgData name="Edoardo Michele Marino" userId="e320b409-1d87-4259-a4e8-ecf3651e2af3" providerId="ADAL" clId="{09EBB394-F4B7-430F-B85A-0AFF4C2C2386}" dt="2023-03-22T18:29:53.652" v="3042" actId="478"/>
          <ac:spMkLst>
            <pc:docMk/>
            <pc:sldMk cId="2577131933" sldId="346"/>
            <ac:spMk id="15" creationId="{71E81DB0-EC04-436E-BF8E-EF7F7A36E3F8}"/>
          </ac:spMkLst>
        </pc:spChg>
        <pc:graphicFrameChg chg="del">
          <ac:chgData name="Edoardo Michele Marino" userId="e320b409-1d87-4259-a4e8-ecf3651e2af3" providerId="ADAL" clId="{09EBB394-F4B7-430F-B85A-0AFF4C2C2386}" dt="2023-03-22T18:09:36.820" v="2690" actId="478"/>
          <ac:graphicFrameMkLst>
            <pc:docMk/>
            <pc:sldMk cId="2577131933" sldId="346"/>
            <ac:graphicFrameMk id="9" creationId="{6D9A091B-3835-4D7F-BA77-C6CE90CDD04E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8:25:01.517" v="2902" actId="1076"/>
          <ac:graphicFrameMkLst>
            <pc:docMk/>
            <pc:sldMk cId="2577131933" sldId="346"/>
            <ac:graphicFrameMk id="10" creationId="{D85F1752-A512-4635-B61C-5B9310169823}"/>
          </ac:graphicFrameMkLst>
        </pc:graphicFrameChg>
        <pc:graphicFrameChg chg="del mod">
          <ac:chgData name="Edoardo Michele Marino" userId="e320b409-1d87-4259-a4e8-ecf3651e2af3" providerId="ADAL" clId="{09EBB394-F4B7-430F-B85A-0AFF4C2C2386}" dt="2023-03-22T18:25:09.523" v="2905" actId="478"/>
          <ac:graphicFrameMkLst>
            <pc:docMk/>
            <pc:sldMk cId="2577131933" sldId="346"/>
            <ac:graphicFrameMk id="12" creationId="{8A4AFA04-4E0A-4F23-BF8F-6C7BAAE3E46E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8:27:11.861" v="3008"/>
          <ac:graphicFrameMkLst>
            <pc:docMk/>
            <pc:sldMk cId="2577131933" sldId="346"/>
            <ac:graphicFrameMk id="16" creationId="{6E5FF0AB-4E10-4D12-A07F-4E146925A26A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8:09:36.820" v="2690" actId="478"/>
          <ac:graphicFrameMkLst>
            <pc:docMk/>
            <pc:sldMk cId="2577131933" sldId="346"/>
            <ac:graphicFrameMk id="19" creationId="{8A206CBD-A0E8-4BC4-A394-2AB7BF0F9A9B}"/>
          </ac:graphicFrameMkLst>
        </pc:graphicFrameChg>
      </pc:sldChg>
      <pc:sldChg chg="addSp delSp modSp add mod ord addAnim delAnim modAnim">
        <pc:chgData name="Edoardo Michele Marino" userId="e320b409-1d87-4259-a4e8-ecf3651e2af3" providerId="ADAL" clId="{09EBB394-F4B7-430F-B85A-0AFF4C2C2386}" dt="2023-03-22T18:29:50.722" v="3041" actId="478"/>
        <pc:sldMkLst>
          <pc:docMk/>
          <pc:sldMk cId="2799190120" sldId="347"/>
        </pc:sldMkLst>
        <pc:spChg chg="mod">
          <ac:chgData name="Edoardo Michele Marino" userId="e320b409-1d87-4259-a4e8-ecf3651e2af3" providerId="ADAL" clId="{09EBB394-F4B7-430F-B85A-0AFF4C2C2386}" dt="2023-03-22T18:29:22.473" v="3027" actId="5793"/>
          <ac:spMkLst>
            <pc:docMk/>
            <pc:sldMk cId="2799190120" sldId="347"/>
            <ac:spMk id="2" creationId="{67D46264-72F6-4B93-AA6E-091F96B897D6}"/>
          </ac:spMkLst>
        </pc:spChg>
        <pc:spChg chg="add del">
          <ac:chgData name="Edoardo Michele Marino" userId="e320b409-1d87-4259-a4e8-ecf3651e2af3" providerId="ADAL" clId="{09EBB394-F4B7-430F-B85A-0AFF4C2C2386}" dt="2023-03-22T18:29:50.722" v="3041" actId="478"/>
          <ac:spMkLst>
            <pc:docMk/>
            <pc:sldMk cId="2799190120" sldId="347"/>
            <ac:spMk id="14" creationId="{F159441A-38F9-40B0-BF39-26993793905C}"/>
          </ac:spMkLst>
        </pc:spChg>
        <pc:spChg chg="add del">
          <ac:chgData name="Edoardo Michele Marino" userId="e320b409-1d87-4259-a4e8-ecf3651e2af3" providerId="ADAL" clId="{09EBB394-F4B7-430F-B85A-0AFF4C2C2386}" dt="2023-03-22T18:29:50.722" v="3041" actId="478"/>
          <ac:spMkLst>
            <pc:docMk/>
            <pc:sldMk cId="2799190120" sldId="347"/>
            <ac:spMk id="15" creationId="{71E81DB0-EC04-436E-BF8E-EF7F7A36E3F8}"/>
          </ac:spMkLst>
        </pc:spChg>
      </pc:sldChg>
      <pc:sldChg chg="addSp delSp modSp add mod delAnim modAnim">
        <pc:chgData name="Edoardo Michele Marino" userId="e320b409-1d87-4259-a4e8-ecf3651e2af3" providerId="ADAL" clId="{09EBB394-F4B7-430F-B85A-0AFF4C2C2386}" dt="2023-03-22T18:36:53.172" v="3295" actId="20577"/>
        <pc:sldMkLst>
          <pc:docMk/>
          <pc:sldMk cId="1212047641" sldId="348"/>
        </pc:sldMkLst>
        <pc:spChg chg="mod">
          <ac:chgData name="Edoardo Michele Marino" userId="e320b409-1d87-4259-a4e8-ecf3651e2af3" providerId="ADAL" clId="{09EBB394-F4B7-430F-B85A-0AFF4C2C2386}" dt="2023-03-22T18:30:17.438" v="3071" actId="20577"/>
          <ac:spMkLst>
            <pc:docMk/>
            <pc:sldMk cId="1212047641" sldId="348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09EBB394-F4B7-430F-B85A-0AFF4C2C2386}" dt="2023-03-22T18:35:35.461" v="3288" actId="20577"/>
          <ac:spMkLst>
            <pc:docMk/>
            <pc:sldMk cId="1212047641" sldId="348"/>
            <ac:spMk id="9" creationId="{91538267-89D3-4C5B-B0F7-B13C47C5F0ED}"/>
          </ac:spMkLst>
        </pc:spChg>
        <pc:spChg chg="mod">
          <ac:chgData name="Edoardo Michele Marino" userId="e320b409-1d87-4259-a4e8-ecf3651e2af3" providerId="ADAL" clId="{09EBB394-F4B7-430F-B85A-0AFF4C2C2386}" dt="2023-03-22T18:36:53.172" v="3295" actId="20577"/>
          <ac:spMkLst>
            <pc:docMk/>
            <pc:sldMk cId="1212047641" sldId="348"/>
            <ac:spMk id="11" creationId="{505D8D68-6DFF-4882-849E-F8CAB5CE9B64}"/>
          </ac:spMkLst>
        </pc:spChg>
        <pc:spChg chg="del mod">
          <ac:chgData name="Edoardo Michele Marino" userId="e320b409-1d87-4259-a4e8-ecf3651e2af3" providerId="ADAL" clId="{09EBB394-F4B7-430F-B85A-0AFF4C2C2386}" dt="2023-03-22T18:30:32.978" v="3074" actId="478"/>
          <ac:spMkLst>
            <pc:docMk/>
            <pc:sldMk cId="1212047641" sldId="348"/>
            <ac:spMk id="13" creationId="{5BE2FF4A-0D5D-4221-9BB3-1E2D0F83E20E}"/>
          </ac:spMkLst>
        </pc:spChg>
        <pc:spChg chg="mod">
          <ac:chgData name="Edoardo Michele Marino" userId="e320b409-1d87-4259-a4e8-ecf3651e2af3" providerId="ADAL" clId="{09EBB394-F4B7-430F-B85A-0AFF4C2C2386}" dt="2023-03-22T18:31:56.469" v="3087" actId="113"/>
          <ac:spMkLst>
            <pc:docMk/>
            <pc:sldMk cId="1212047641" sldId="348"/>
            <ac:spMk id="14" creationId="{F159441A-38F9-40B0-BF39-26993793905C}"/>
          </ac:spMkLst>
        </pc:spChg>
        <pc:spChg chg="del mod">
          <ac:chgData name="Edoardo Michele Marino" userId="e320b409-1d87-4259-a4e8-ecf3651e2af3" providerId="ADAL" clId="{09EBB394-F4B7-430F-B85A-0AFF4C2C2386}" dt="2023-03-22T18:33:41.706" v="3158" actId="478"/>
          <ac:spMkLst>
            <pc:docMk/>
            <pc:sldMk cId="1212047641" sldId="348"/>
            <ac:spMk id="15" creationId="{71E81DB0-EC04-436E-BF8E-EF7F7A36E3F8}"/>
          </ac:spMkLst>
        </pc:spChg>
        <pc:graphicFrameChg chg="del">
          <ac:chgData name="Edoardo Michele Marino" userId="e320b409-1d87-4259-a4e8-ecf3651e2af3" providerId="ADAL" clId="{09EBB394-F4B7-430F-B85A-0AFF4C2C2386}" dt="2023-03-22T18:30:25.347" v="3072" actId="478"/>
          <ac:graphicFrameMkLst>
            <pc:docMk/>
            <pc:sldMk cId="1212047641" sldId="348"/>
            <ac:graphicFrameMk id="10" creationId="{D85F1752-A512-4635-B61C-5B9310169823}"/>
          </ac:graphicFrameMkLst>
        </pc:graphicFrameChg>
      </pc:sldChg>
      <pc:sldChg chg="addSp delSp modSp add mod delAnim modAnim">
        <pc:chgData name="Edoardo Michele Marino" userId="e320b409-1d87-4259-a4e8-ecf3651e2af3" providerId="ADAL" clId="{09EBB394-F4B7-430F-B85A-0AFF4C2C2386}" dt="2023-03-22T18:44:43.405" v="3592"/>
        <pc:sldMkLst>
          <pc:docMk/>
          <pc:sldMk cId="2766389178" sldId="349"/>
        </pc:sldMkLst>
        <pc:spChg chg="mod">
          <ac:chgData name="Edoardo Michele Marino" userId="e320b409-1d87-4259-a4e8-ecf3651e2af3" providerId="ADAL" clId="{09EBB394-F4B7-430F-B85A-0AFF4C2C2386}" dt="2023-03-22T18:35:51.565" v="3290" actId="20577"/>
          <ac:spMkLst>
            <pc:docMk/>
            <pc:sldMk cId="2766389178" sldId="349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09EBB394-F4B7-430F-B85A-0AFF4C2C2386}" dt="2023-03-22T18:35:54.827" v="3291" actId="478"/>
          <ac:spMkLst>
            <pc:docMk/>
            <pc:sldMk cId="2766389178" sldId="349"/>
            <ac:spMk id="9" creationId="{91538267-89D3-4C5B-B0F7-B13C47C5F0ED}"/>
          </ac:spMkLst>
        </pc:spChg>
        <pc:spChg chg="add mod">
          <ac:chgData name="Edoardo Michele Marino" userId="e320b409-1d87-4259-a4e8-ecf3651e2af3" providerId="ADAL" clId="{09EBB394-F4B7-430F-B85A-0AFF4C2C2386}" dt="2023-03-22T18:37:43.116" v="3377" actId="20577"/>
          <ac:spMkLst>
            <pc:docMk/>
            <pc:sldMk cId="2766389178" sldId="349"/>
            <ac:spMk id="10" creationId="{7F50A6ED-4E67-4479-9D03-CE50A67FCCC2}"/>
          </ac:spMkLst>
        </pc:spChg>
        <pc:spChg chg="del">
          <ac:chgData name="Edoardo Michele Marino" userId="e320b409-1d87-4259-a4e8-ecf3651e2af3" providerId="ADAL" clId="{09EBB394-F4B7-430F-B85A-0AFF4C2C2386}" dt="2023-03-22T18:35:54.827" v="3291" actId="478"/>
          <ac:spMkLst>
            <pc:docMk/>
            <pc:sldMk cId="2766389178" sldId="349"/>
            <ac:spMk id="11" creationId="{505D8D68-6DFF-4882-849E-F8CAB5CE9B64}"/>
          </ac:spMkLst>
        </pc:spChg>
        <pc:spChg chg="add del mod">
          <ac:chgData name="Edoardo Michele Marino" userId="e320b409-1d87-4259-a4e8-ecf3651e2af3" providerId="ADAL" clId="{09EBB394-F4B7-430F-B85A-0AFF4C2C2386}" dt="2023-03-22T18:44:09.218" v="3584" actId="478"/>
          <ac:spMkLst>
            <pc:docMk/>
            <pc:sldMk cId="2766389178" sldId="349"/>
            <ac:spMk id="13" creationId="{9F3DA9B5-7789-4A95-A5B6-3687BE815B28}"/>
          </ac:spMkLst>
        </pc:spChg>
        <pc:spChg chg="del">
          <ac:chgData name="Edoardo Michele Marino" userId="e320b409-1d87-4259-a4e8-ecf3651e2af3" providerId="ADAL" clId="{09EBB394-F4B7-430F-B85A-0AFF4C2C2386}" dt="2023-03-22T18:35:54.827" v="3291" actId="478"/>
          <ac:spMkLst>
            <pc:docMk/>
            <pc:sldMk cId="2766389178" sldId="349"/>
            <ac:spMk id="14" creationId="{F159441A-38F9-40B0-BF39-26993793905C}"/>
          </ac:spMkLst>
        </pc:spChg>
        <pc:spChg chg="add mod">
          <ac:chgData name="Edoardo Michele Marino" userId="e320b409-1d87-4259-a4e8-ecf3651e2af3" providerId="ADAL" clId="{09EBB394-F4B7-430F-B85A-0AFF4C2C2386}" dt="2023-03-22T18:39:08.887" v="3440" actId="1076"/>
          <ac:spMkLst>
            <pc:docMk/>
            <pc:sldMk cId="2766389178" sldId="349"/>
            <ac:spMk id="15" creationId="{FE95AE6A-8EAE-4DE3-BA4F-8CFA61DEC876}"/>
          </ac:spMkLst>
        </pc:spChg>
        <pc:spChg chg="add mod">
          <ac:chgData name="Edoardo Michele Marino" userId="e320b409-1d87-4259-a4e8-ecf3651e2af3" providerId="ADAL" clId="{09EBB394-F4B7-430F-B85A-0AFF4C2C2386}" dt="2023-03-22T18:44:14.139" v="3590" actId="5793"/>
          <ac:spMkLst>
            <pc:docMk/>
            <pc:sldMk cId="2766389178" sldId="349"/>
            <ac:spMk id="16" creationId="{BB3F447F-2957-40D0-A56D-EDC485D74FBD}"/>
          </ac:spMkLst>
        </pc:spChg>
        <pc:graphicFrameChg chg="del">
          <ac:chgData name="Edoardo Michele Marino" userId="e320b409-1d87-4259-a4e8-ecf3651e2af3" providerId="ADAL" clId="{09EBB394-F4B7-430F-B85A-0AFF4C2C2386}" dt="2023-03-22T18:35:54.827" v="3291" actId="478"/>
          <ac:graphicFrameMkLst>
            <pc:docMk/>
            <pc:sldMk cId="2766389178" sldId="349"/>
            <ac:graphicFrameMk id="12" creationId="{8A4AFA04-4E0A-4F23-BF8F-6C7BAAE3E46E}"/>
          </ac:graphicFrameMkLst>
        </pc:graphicFrameChg>
        <pc:picChg chg="add del mod">
          <ac:chgData name="Edoardo Michele Marino" userId="e320b409-1d87-4259-a4e8-ecf3651e2af3" providerId="ADAL" clId="{09EBB394-F4B7-430F-B85A-0AFF4C2C2386}" dt="2023-03-22T18:40:00.844" v="3442" actId="478"/>
          <ac:picMkLst>
            <pc:docMk/>
            <pc:sldMk cId="2766389178" sldId="349"/>
            <ac:picMk id="4" creationId="{BE96706A-619A-4D58-97E1-425DD2D05A25}"/>
          </ac:picMkLst>
        </pc:picChg>
        <pc:picChg chg="add mod">
          <ac:chgData name="Edoardo Michele Marino" userId="e320b409-1d87-4259-a4e8-ecf3651e2af3" providerId="ADAL" clId="{09EBB394-F4B7-430F-B85A-0AFF4C2C2386}" dt="2023-03-22T18:40:20.067" v="3447" actId="1036"/>
          <ac:picMkLst>
            <pc:docMk/>
            <pc:sldMk cId="2766389178" sldId="349"/>
            <ac:picMk id="6" creationId="{E889C7B4-A5B3-4D65-A531-263069886EC3}"/>
          </ac:picMkLst>
        </pc:picChg>
      </pc:sldChg>
      <pc:sldChg chg="addSp delSp modSp add mod delAnim modAnim">
        <pc:chgData name="Edoardo Michele Marino" userId="e320b409-1d87-4259-a4e8-ecf3651e2af3" providerId="ADAL" clId="{09EBB394-F4B7-430F-B85A-0AFF4C2C2386}" dt="2023-03-22T18:45:34.300" v="3625" actId="20577"/>
        <pc:sldMkLst>
          <pc:docMk/>
          <pc:sldMk cId="2607101257" sldId="350"/>
        </pc:sldMkLst>
        <pc:spChg chg="add mod">
          <ac:chgData name="Edoardo Michele Marino" userId="e320b409-1d87-4259-a4e8-ecf3651e2af3" providerId="ADAL" clId="{09EBB394-F4B7-430F-B85A-0AFF4C2C2386}" dt="2023-03-22T18:42:45.565" v="3525" actId="5793"/>
          <ac:spMkLst>
            <pc:docMk/>
            <pc:sldMk cId="2607101257" sldId="350"/>
            <ac:spMk id="9" creationId="{23BB945D-9639-488E-9EC2-B79CBCD455C7}"/>
          </ac:spMkLst>
        </pc:spChg>
        <pc:spChg chg="add mod">
          <ac:chgData name="Edoardo Michele Marino" userId="e320b409-1d87-4259-a4e8-ecf3651e2af3" providerId="ADAL" clId="{09EBB394-F4B7-430F-B85A-0AFF4C2C2386}" dt="2023-03-22T18:45:34.300" v="3625" actId="20577"/>
          <ac:spMkLst>
            <pc:docMk/>
            <pc:sldMk cId="2607101257" sldId="350"/>
            <ac:spMk id="11" creationId="{8531F421-343A-4FD5-A450-73470100C118}"/>
          </ac:spMkLst>
        </pc:spChg>
        <pc:spChg chg="mod">
          <ac:chgData name="Edoardo Michele Marino" userId="e320b409-1d87-4259-a4e8-ecf3651e2af3" providerId="ADAL" clId="{09EBB394-F4B7-430F-B85A-0AFF4C2C2386}" dt="2023-03-22T18:42:18.649" v="3473" actId="1035"/>
          <ac:spMkLst>
            <pc:docMk/>
            <pc:sldMk cId="2607101257" sldId="350"/>
            <ac:spMk id="13" creationId="{9F3DA9B5-7789-4A95-A5B6-3687BE815B28}"/>
          </ac:spMkLst>
        </pc:spChg>
        <pc:spChg chg="mod">
          <ac:chgData name="Edoardo Michele Marino" userId="e320b409-1d87-4259-a4e8-ecf3651e2af3" providerId="ADAL" clId="{09EBB394-F4B7-430F-B85A-0AFF4C2C2386}" dt="2023-03-22T18:45:02.313" v="3597" actId="20577"/>
          <ac:spMkLst>
            <pc:docMk/>
            <pc:sldMk cId="2607101257" sldId="350"/>
            <ac:spMk id="15" creationId="{FE95AE6A-8EAE-4DE3-BA4F-8CFA61DEC876}"/>
          </ac:spMkLst>
        </pc:spChg>
        <pc:picChg chg="add mod">
          <ac:chgData name="Edoardo Michele Marino" userId="e320b409-1d87-4259-a4e8-ecf3651e2af3" providerId="ADAL" clId="{09EBB394-F4B7-430F-B85A-0AFF4C2C2386}" dt="2023-03-22T18:41:59.918" v="3466" actId="1076"/>
          <ac:picMkLst>
            <pc:docMk/>
            <pc:sldMk cId="2607101257" sldId="350"/>
            <ac:picMk id="4" creationId="{7213C4D7-3919-4FD4-AD92-866DD6BB6AEF}"/>
          </ac:picMkLst>
        </pc:picChg>
        <pc:picChg chg="del">
          <ac:chgData name="Edoardo Michele Marino" userId="e320b409-1d87-4259-a4e8-ecf3651e2af3" providerId="ADAL" clId="{09EBB394-F4B7-430F-B85A-0AFF4C2C2386}" dt="2023-03-22T18:41:40.439" v="3463" actId="478"/>
          <ac:picMkLst>
            <pc:docMk/>
            <pc:sldMk cId="2607101257" sldId="350"/>
            <ac:picMk id="6" creationId="{E889C7B4-A5B3-4D65-A531-263069886EC3}"/>
          </ac:picMkLst>
        </pc:picChg>
      </pc:sldChg>
      <pc:sldChg chg="addSp delSp modSp add mod delAnim modAnim">
        <pc:chgData name="Edoardo Michele Marino" userId="e320b409-1d87-4259-a4e8-ecf3651e2af3" providerId="ADAL" clId="{09EBB394-F4B7-430F-B85A-0AFF4C2C2386}" dt="2023-03-22T18:51:02.201" v="3651"/>
        <pc:sldMkLst>
          <pc:docMk/>
          <pc:sldMk cId="2204648419" sldId="351"/>
        </pc:sldMkLst>
        <pc:spChg chg="add mod">
          <ac:chgData name="Edoardo Michele Marino" userId="e320b409-1d87-4259-a4e8-ecf3651e2af3" providerId="ADAL" clId="{09EBB394-F4B7-430F-B85A-0AFF4C2C2386}" dt="2023-03-22T18:50:55.499" v="3650" actId="207"/>
          <ac:spMkLst>
            <pc:docMk/>
            <pc:sldMk cId="2204648419" sldId="351"/>
            <ac:spMk id="12" creationId="{9F500DDD-C8B3-456C-97D4-180AA2060501}"/>
          </ac:spMkLst>
        </pc:spChg>
        <pc:picChg chg="del">
          <ac:chgData name="Edoardo Michele Marino" userId="e320b409-1d87-4259-a4e8-ecf3651e2af3" providerId="ADAL" clId="{09EBB394-F4B7-430F-B85A-0AFF4C2C2386}" dt="2023-03-22T18:50:35.127" v="3634" actId="478"/>
          <ac:picMkLst>
            <pc:docMk/>
            <pc:sldMk cId="2204648419" sldId="351"/>
            <ac:picMk id="4" creationId="{7213C4D7-3919-4FD4-AD92-866DD6BB6AEF}"/>
          </ac:picMkLst>
        </pc:picChg>
        <pc:picChg chg="add mod">
          <ac:chgData name="Edoardo Michele Marino" userId="e320b409-1d87-4259-a4e8-ecf3651e2af3" providerId="ADAL" clId="{09EBB394-F4B7-430F-B85A-0AFF4C2C2386}" dt="2023-03-22T18:50:31.511" v="3633" actId="1037"/>
          <ac:picMkLst>
            <pc:docMk/>
            <pc:sldMk cId="2204648419" sldId="351"/>
            <ac:picMk id="5" creationId="{D7AE12C7-E927-43A3-8C1A-E0D02CAEE163}"/>
          </ac:picMkLst>
        </pc:picChg>
      </pc:sldChg>
      <pc:sldChg chg="addSp delSp modSp add mod">
        <pc:chgData name="Edoardo Michele Marino" userId="e320b409-1d87-4259-a4e8-ecf3651e2af3" providerId="ADAL" clId="{09EBB394-F4B7-430F-B85A-0AFF4C2C2386}" dt="2023-03-22T19:01:54.299" v="3983" actId="1036"/>
        <pc:sldMkLst>
          <pc:docMk/>
          <pc:sldMk cId="3319449079" sldId="352"/>
        </pc:sldMkLst>
        <pc:spChg chg="del">
          <ac:chgData name="Edoardo Michele Marino" userId="e320b409-1d87-4259-a4e8-ecf3651e2af3" providerId="ADAL" clId="{09EBB394-F4B7-430F-B85A-0AFF4C2C2386}" dt="2023-03-22T18:52:27.070" v="3772" actId="478"/>
          <ac:spMkLst>
            <pc:docMk/>
            <pc:sldMk cId="3319449079" sldId="352"/>
            <ac:spMk id="9" creationId="{23BB945D-9639-488E-9EC2-B79CBCD455C7}"/>
          </ac:spMkLst>
        </pc:spChg>
        <pc:spChg chg="mod">
          <ac:chgData name="Edoardo Michele Marino" userId="e320b409-1d87-4259-a4e8-ecf3651e2af3" providerId="ADAL" clId="{09EBB394-F4B7-430F-B85A-0AFF4C2C2386}" dt="2023-03-22T18:51:47.127" v="3709" actId="20577"/>
          <ac:spMkLst>
            <pc:docMk/>
            <pc:sldMk cId="3319449079" sldId="352"/>
            <ac:spMk id="10" creationId="{7F50A6ED-4E67-4479-9D03-CE50A67FCCC2}"/>
          </ac:spMkLst>
        </pc:spChg>
        <pc:spChg chg="del">
          <ac:chgData name="Edoardo Michele Marino" userId="e320b409-1d87-4259-a4e8-ecf3651e2af3" providerId="ADAL" clId="{09EBB394-F4B7-430F-B85A-0AFF4C2C2386}" dt="2023-03-22T18:52:02.182" v="3710" actId="478"/>
          <ac:spMkLst>
            <pc:docMk/>
            <pc:sldMk cId="3319449079" sldId="352"/>
            <ac:spMk id="11" creationId="{8531F421-343A-4FD5-A450-73470100C118}"/>
          </ac:spMkLst>
        </pc:spChg>
        <pc:spChg chg="del">
          <ac:chgData name="Edoardo Michele Marino" userId="e320b409-1d87-4259-a4e8-ecf3651e2af3" providerId="ADAL" clId="{09EBB394-F4B7-430F-B85A-0AFF4C2C2386}" dt="2023-03-22T18:52:02.182" v="3710" actId="478"/>
          <ac:spMkLst>
            <pc:docMk/>
            <pc:sldMk cId="3319449079" sldId="352"/>
            <ac:spMk id="12" creationId="{9F500DDD-C8B3-456C-97D4-180AA2060501}"/>
          </ac:spMkLst>
        </pc:spChg>
        <pc:spChg chg="mod">
          <ac:chgData name="Edoardo Michele Marino" userId="e320b409-1d87-4259-a4e8-ecf3651e2af3" providerId="ADAL" clId="{09EBB394-F4B7-430F-B85A-0AFF4C2C2386}" dt="2023-03-22T19:01:54.299" v="3983" actId="1036"/>
          <ac:spMkLst>
            <pc:docMk/>
            <pc:sldMk cId="3319449079" sldId="352"/>
            <ac:spMk id="13" creationId="{9F3DA9B5-7789-4A95-A5B6-3687BE815B28}"/>
          </ac:spMkLst>
        </pc:spChg>
        <pc:spChg chg="del">
          <ac:chgData name="Edoardo Michele Marino" userId="e320b409-1d87-4259-a4e8-ecf3651e2af3" providerId="ADAL" clId="{09EBB394-F4B7-430F-B85A-0AFF4C2C2386}" dt="2023-03-22T18:52:02.182" v="3710" actId="478"/>
          <ac:spMkLst>
            <pc:docMk/>
            <pc:sldMk cId="3319449079" sldId="352"/>
            <ac:spMk id="15" creationId="{FE95AE6A-8EAE-4DE3-BA4F-8CFA61DEC876}"/>
          </ac:spMkLst>
        </pc:spChg>
        <pc:picChg chg="add mod">
          <ac:chgData name="Edoardo Michele Marino" userId="e320b409-1d87-4259-a4e8-ecf3651e2af3" providerId="ADAL" clId="{09EBB394-F4B7-430F-B85A-0AFF4C2C2386}" dt="2023-03-22T18:54:42.225" v="3835" actId="1076"/>
          <ac:picMkLst>
            <pc:docMk/>
            <pc:sldMk cId="3319449079" sldId="352"/>
            <ac:picMk id="4" creationId="{1A40F65E-D112-48A0-ADCE-1EBB0B7A5A4D}"/>
          </ac:picMkLst>
        </pc:picChg>
        <pc:picChg chg="del">
          <ac:chgData name="Edoardo Michele Marino" userId="e320b409-1d87-4259-a4e8-ecf3651e2af3" providerId="ADAL" clId="{09EBB394-F4B7-430F-B85A-0AFF4C2C2386}" dt="2023-03-22T18:52:02.182" v="3710" actId="478"/>
          <ac:picMkLst>
            <pc:docMk/>
            <pc:sldMk cId="3319449079" sldId="352"/>
            <ac:picMk id="5" creationId="{D7AE12C7-E927-43A3-8C1A-E0D02CAEE163}"/>
          </ac:picMkLst>
        </pc:picChg>
      </pc:sldChg>
      <pc:sldChg chg="addSp delSp modSp add mod modAnim">
        <pc:chgData name="Edoardo Michele Marino" userId="e320b409-1d87-4259-a4e8-ecf3651e2af3" providerId="ADAL" clId="{09EBB394-F4B7-430F-B85A-0AFF4C2C2386}" dt="2023-03-22T19:06:01.129" v="4073" actId="6549"/>
        <pc:sldMkLst>
          <pc:docMk/>
          <pc:sldMk cId="4213391393" sldId="353"/>
        </pc:sldMkLst>
        <pc:spChg chg="add mod">
          <ac:chgData name="Edoardo Michele Marino" userId="e320b409-1d87-4259-a4e8-ecf3651e2af3" providerId="ADAL" clId="{09EBB394-F4B7-430F-B85A-0AFF4C2C2386}" dt="2023-03-22T19:06:01.129" v="4073" actId="6549"/>
          <ac:spMkLst>
            <pc:docMk/>
            <pc:sldMk cId="4213391393" sldId="353"/>
            <ac:spMk id="6" creationId="{C9F32275-909B-4F8D-8F5B-83DD56004948}"/>
          </ac:spMkLst>
        </pc:spChg>
        <pc:spChg chg="add mod">
          <ac:chgData name="Edoardo Michele Marino" userId="e320b409-1d87-4259-a4e8-ecf3651e2af3" providerId="ADAL" clId="{09EBB394-F4B7-430F-B85A-0AFF4C2C2386}" dt="2023-03-22T19:04:32.437" v="4026" actId="554"/>
          <ac:spMkLst>
            <pc:docMk/>
            <pc:sldMk cId="4213391393" sldId="353"/>
            <ac:spMk id="7" creationId="{96B7A1C4-C6AE-4B8F-8835-0B4B270FAFA6}"/>
          </ac:spMkLst>
        </pc:spChg>
        <pc:spChg chg="mod">
          <ac:chgData name="Edoardo Michele Marino" userId="e320b409-1d87-4259-a4e8-ecf3651e2af3" providerId="ADAL" clId="{09EBB394-F4B7-430F-B85A-0AFF4C2C2386}" dt="2023-03-22T18:55:15.741" v="3887" actId="20577"/>
          <ac:spMkLst>
            <pc:docMk/>
            <pc:sldMk cId="4213391393" sldId="353"/>
            <ac:spMk id="10" creationId="{7F50A6ED-4E67-4479-9D03-CE50A67FCCC2}"/>
          </ac:spMkLst>
        </pc:spChg>
        <pc:spChg chg="mod">
          <ac:chgData name="Edoardo Michele Marino" userId="e320b409-1d87-4259-a4e8-ecf3651e2af3" providerId="ADAL" clId="{09EBB394-F4B7-430F-B85A-0AFF4C2C2386}" dt="2023-03-22T19:01:38.513" v="3967" actId="1035"/>
          <ac:spMkLst>
            <pc:docMk/>
            <pc:sldMk cId="4213391393" sldId="353"/>
            <ac:spMk id="13" creationId="{9F3DA9B5-7789-4A95-A5B6-3687BE815B28}"/>
          </ac:spMkLst>
        </pc:spChg>
        <pc:spChg chg="add mod">
          <ac:chgData name="Edoardo Michele Marino" userId="e320b409-1d87-4259-a4e8-ecf3651e2af3" providerId="ADAL" clId="{09EBB394-F4B7-430F-B85A-0AFF4C2C2386}" dt="2023-03-22T19:04:39.237" v="4028" actId="554"/>
          <ac:spMkLst>
            <pc:docMk/>
            <pc:sldMk cId="4213391393" sldId="353"/>
            <ac:spMk id="16" creationId="{040150BB-18BC-4543-9306-E4EA77C4C82F}"/>
          </ac:spMkLst>
        </pc:spChg>
        <pc:spChg chg="add mod">
          <ac:chgData name="Edoardo Michele Marino" userId="e320b409-1d87-4259-a4e8-ecf3651e2af3" providerId="ADAL" clId="{09EBB394-F4B7-430F-B85A-0AFF4C2C2386}" dt="2023-03-22T19:04:51.997" v="4031" actId="554"/>
          <ac:spMkLst>
            <pc:docMk/>
            <pc:sldMk cId="4213391393" sldId="353"/>
            <ac:spMk id="17" creationId="{448B66E4-16A0-4962-9D83-AE499979133C}"/>
          </ac:spMkLst>
        </pc:spChg>
        <pc:spChg chg="add mod">
          <ac:chgData name="Edoardo Michele Marino" userId="e320b409-1d87-4259-a4e8-ecf3651e2af3" providerId="ADAL" clId="{09EBB394-F4B7-430F-B85A-0AFF4C2C2386}" dt="2023-03-22T19:04:51.997" v="4031" actId="554"/>
          <ac:spMkLst>
            <pc:docMk/>
            <pc:sldMk cId="4213391393" sldId="353"/>
            <ac:spMk id="18" creationId="{7D75B913-C7FB-42AD-B3FE-FC72E4EBB7F0}"/>
          </ac:spMkLst>
        </pc:spChg>
        <pc:picChg chg="del">
          <ac:chgData name="Edoardo Michele Marino" userId="e320b409-1d87-4259-a4e8-ecf3651e2af3" providerId="ADAL" clId="{09EBB394-F4B7-430F-B85A-0AFF4C2C2386}" dt="2023-03-22T18:56:04.181" v="3909" actId="478"/>
          <ac:picMkLst>
            <pc:docMk/>
            <pc:sldMk cId="4213391393" sldId="353"/>
            <ac:picMk id="4" creationId="{1A40F65E-D112-48A0-ADCE-1EBB0B7A5A4D}"/>
          </ac:picMkLst>
        </pc:picChg>
        <pc:picChg chg="add mod">
          <ac:chgData name="Edoardo Michele Marino" userId="e320b409-1d87-4259-a4e8-ecf3651e2af3" providerId="ADAL" clId="{09EBB394-F4B7-430F-B85A-0AFF4C2C2386}" dt="2023-03-22T19:00:42.654" v="3925" actId="1076"/>
          <ac:picMkLst>
            <pc:docMk/>
            <pc:sldMk cId="4213391393" sldId="353"/>
            <ac:picMk id="5" creationId="{2F10BD27-E0CA-4878-8171-EEEEF587E426}"/>
          </ac:picMkLst>
        </pc:picChg>
        <pc:picChg chg="add del">
          <ac:chgData name="Edoardo Michele Marino" userId="e320b409-1d87-4259-a4e8-ecf3651e2af3" providerId="ADAL" clId="{09EBB394-F4B7-430F-B85A-0AFF4C2C2386}" dt="2023-03-22T19:00:48.146" v="3928" actId="478"/>
          <ac:picMkLst>
            <pc:docMk/>
            <pc:sldMk cId="4213391393" sldId="353"/>
            <ac:picMk id="9" creationId="{7D563D60-5B14-491A-968F-094C31453A6D}"/>
          </ac:picMkLst>
        </pc:picChg>
        <pc:picChg chg="add mod">
          <ac:chgData name="Edoardo Michele Marino" userId="e320b409-1d87-4259-a4e8-ecf3651e2af3" providerId="ADAL" clId="{09EBB394-F4B7-430F-B85A-0AFF4C2C2386}" dt="2023-03-22T19:02:33.421" v="3987" actId="1076"/>
          <ac:picMkLst>
            <pc:docMk/>
            <pc:sldMk cId="4213391393" sldId="353"/>
            <ac:picMk id="12" creationId="{EAD45B16-0542-452A-8D2B-967CBF4B4BBD}"/>
          </ac:picMkLst>
        </pc:picChg>
        <pc:picChg chg="add mod">
          <ac:chgData name="Edoardo Michele Marino" userId="e320b409-1d87-4259-a4e8-ecf3651e2af3" providerId="ADAL" clId="{09EBB394-F4B7-430F-B85A-0AFF4C2C2386}" dt="2023-03-22T19:02:59.501" v="3989" actId="1076"/>
          <ac:picMkLst>
            <pc:docMk/>
            <pc:sldMk cId="4213391393" sldId="353"/>
            <ac:picMk id="15" creationId="{2F8C298C-C8FE-4F25-8AB8-4F1C063A607D}"/>
          </ac:picMkLst>
        </pc:picChg>
      </pc:sldChg>
      <pc:sldChg chg="addSp delSp modSp add mod ord delAnim modAnim">
        <pc:chgData name="Edoardo Michele Marino" userId="e320b409-1d87-4259-a4e8-ecf3651e2af3" providerId="ADAL" clId="{09EBB394-F4B7-430F-B85A-0AFF4C2C2386}" dt="2023-03-22T19:08:49.972" v="4087"/>
        <pc:sldMkLst>
          <pc:docMk/>
          <pc:sldMk cId="1621713011" sldId="354"/>
        </pc:sldMkLst>
        <pc:spChg chg="mod">
          <ac:chgData name="Edoardo Michele Marino" userId="e320b409-1d87-4259-a4e8-ecf3651e2af3" providerId="ADAL" clId="{09EBB394-F4B7-430F-B85A-0AFF4C2C2386}" dt="2023-03-22T19:05:52.801" v="4056" actId="6549"/>
          <ac:spMkLst>
            <pc:docMk/>
            <pc:sldMk cId="1621713011" sldId="354"/>
            <ac:spMk id="6" creationId="{C9F32275-909B-4F8D-8F5B-83DD56004948}"/>
          </ac:spMkLst>
        </pc:spChg>
        <pc:spChg chg="del">
          <ac:chgData name="Edoardo Michele Marino" userId="e320b409-1d87-4259-a4e8-ecf3651e2af3" providerId="ADAL" clId="{09EBB394-F4B7-430F-B85A-0AFF4C2C2386}" dt="2023-03-22T19:06:39.065" v="4077" actId="478"/>
          <ac:spMkLst>
            <pc:docMk/>
            <pc:sldMk cId="1621713011" sldId="354"/>
            <ac:spMk id="7" creationId="{96B7A1C4-C6AE-4B8F-8835-0B4B270FAFA6}"/>
          </ac:spMkLst>
        </pc:spChg>
        <pc:spChg chg="del">
          <ac:chgData name="Edoardo Michele Marino" userId="e320b409-1d87-4259-a4e8-ecf3651e2af3" providerId="ADAL" clId="{09EBB394-F4B7-430F-B85A-0AFF4C2C2386}" dt="2023-03-22T19:06:37.739" v="4076" actId="478"/>
          <ac:spMkLst>
            <pc:docMk/>
            <pc:sldMk cId="1621713011" sldId="354"/>
            <ac:spMk id="16" creationId="{040150BB-18BC-4543-9306-E4EA77C4C82F}"/>
          </ac:spMkLst>
        </pc:spChg>
        <pc:spChg chg="del">
          <ac:chgData name="Edoardo Michele Marino" userId="e320b409-1d87-4259-a4e8-ecf3651e2af3" providerId="ADAL" clId="{09EBB394-F4B7-430F-B85A-0AFF4C2C2386}" dt="2023-03-22T19:06:36.106" v="4075" actId="478"/>
          <ac:spMkLst>
            <pc:docMk/>
            <pc:sldMk cId="1621713011" sldId="354"/>
            <ac:spMk id="17" creationId="{448B66E4-16A0-4962-9D83-AE499979133C}"/>
          </ac:spMkLst>
        </pc:spChg>
        <pc:spChg chg="del">
          <ac:chgData name="Edoardo Michele Marino" userId="e320b409-1d87-4259-a4e8-ecf3651e2af3" providerId="ADAL" clId="{09EBB394-F4B7-430F-B85A-0AFF4C2C2386}" dt="2023-03-22T19:06:32.778" v="4074" actId="478"/>
          <ac:spMkLst>
            <pc:docMk/>
            <pc:sldMk cId="1621713011" sldId="354"/>
            <ac:spMk id="18" creationId="{7D75B913-C7FB-42AD-B3FE-FC72E4EBB7F0}"/>
          </ac:spMkLst>
        </pc:spChg>
        <pc:picChg chg="add mod">
          <ac:chgData name="Edoardo Michele Marino" userId="e320b409-1d87-4259-a4e8-ecf3651e2af3" providerId="ADAL" clId="{09EBB394-F4B7-430F-B85A-0AFF4C2C2386}" dt="2023-03-22T19:07:15.516" v="4084" actId="1076"/>
          <ac:picMkLst>
            <pc:docMk/>
            <pc:sldMk cId="1621713011" sldId="354"/>
            <ac:picMk id="4" creationId="{56169D0B-0AAA-4EC1-9CD8-A718BB884B04}"/>
          </ac:picMkLst>
        </pc:picChg>
        <pc:picChg chg="del">
          <ac:chgData name="Edoardo Michele Marino" userId="e320b409-1d87-4259-a4e8-ecf3651e2af3" providerId="ADAL" clId="{09EBB394-F4B7-430F-B85A-0AFF4C2C2386}" dt="2023-03-22T19:06:39.692" v="4078" actId="478"/>
          <ac:picMkLst>
            <pc:docMk/>
            <pc:sldMk cId="1621713011" sldId="354"/>
            <ac:picMk id="5" creationId="{2F10BD27-E0CA-4878-8171-EEEEF587E426}"/>
          </ac:picMkLst>
        </pc:picChg>
        <pc:picChg chg="del mod">
          <ac:chgData name="Edoardo Michele Marino" userId="e320b409-1d87-4259-a4e8-ecf3651e2af3" providerId="ADAL" clId="{09EBB394-F4B7-430F-B85A-0AFF4C2C2386}" dt="2023-03-22T19:06:40.232" v="4080" actId="478"/>
          <ac:picMkLst>
            <pc:docMk/>
            <pc:sldMk cId="1621713011" sldId="354"/>
            <ac:picMk id="12" creationId="{EAD45B16-0542-452A-8D2B-967CBF4B4BBD}"/>
          </ac:picMkLst>
        </pc:picChg>
        <pc:picChg chg="del">
          <ac:chgData name="Edoardo Michele Marino" userId="e320b409-1d87-4259-a4e8-ecf3651e2af3" providerId="ADAL" clId="{09EBB394-F4B7-430F-B85A-0AFF4C2C2386}" dt="2023-03-22T19:06:40.856" v="4081" actId="478"/>
          <ac:picMkLst>
            <pc:docMk/>
            <pc:sldMk cId="1621713011" sldId="354"/>
            <ac:picMk id="15" creationId="{2F8C298C-C8FE-4F25-8AB8-4F1C063A607D}"/>
          </ac:picMkLst>
        </pc:picChg>
      </pc:sldChg>
      <pc:sldChg chg="delSp modSp add mod">
        <pc:chgData name="Edoardo Michele Marino" userId="e320b409-1d87-4259-a4e8-ecf3651e2af3" providerId="ADAL" clId="{09EBB394-F4B7-430F-B85A-0AFF4C2C2386}" dt="2023-03-22T19:09:11.746" v="4091" actId="1076"/>
        <pc:sldMkLst>
          <pc:docMk/>
          <pc:sldMk cId="975054411" sldId="355"/>
        </pc:sldMkLst>
        <pc:spChg chg="del">
          <ac:chgData name="Edoardo Michele Marino" userId="e320b409-1d87-4259-a4e8-ecf3651e2af3" providerId="ADAL" clId="{09EBB394-F4B7-430F-B85A-0AFF4C2C2386}" dt="2023-03-22T19:08:54.999" v="4089" actId="478"/>
          <ac:spMkLst>
            <pc:docMk/>
            <pc:sldMk cId="975054411" sldId="355"/>
            <ac:spMk id="6" creationId="{C9F32275-909B-4F8D-8F5B-83DD56004948}"/>
          </ac:spMkLst>
        </pc:spChg>
        <pc:spChg chg="del">
          <ac:chgData name="Edoardo Michele Marino" userId="e320b409-1d87-4259-a4e8-ecf3651e2af3" providerId="ADAL" clId="{09EBB394-F4B7-430F-B85A-0AFF4C2C2386}" dt="2023-03-22T19:08:54.999" v="4089" actId="478"/>
          <ac:spMkLst>
            <pc:docMk/>
            <pc:sldMk cId="975054411" sldId="355"/>
            <ac:spMk id="10" creationId="{7F50A6ED-4E67-4479-9D03-CE50A67FCCC2}"/>
          </ac:spMkLst>
        </pc:spChg>
        <pc:spChg chg="del">
          <ac:chgData name="Edoardo Michele Marino" userId="e320b409-1d87-4259-a4e8-ecf3651e2af3" providerId="ADAL" clId="{09EBB394-F4B7-430F-B85A-0AFF4C2C2386}" dt="2023-03-22T19:08:54.999" v="4089" actId="478"/>
          <ac:spMkLst>
            <pc:docMk/>
            <pc:sldMk cId="975054411" sldId="355"/>
            <ac:spMk id="13" creationId="{9F3DA9B5-7789-4A95-A5B6-3687BE815B28}"/>
          </ac:spMkLst>
        </pc:spChg>
        <pc:picChg chg="mod">
          <ac:chgData name="Edoardo Michele Marino" userId="e320b409-1d87-4259-a4e8-ecf3651e2af3" providerId="ADAL" clId="{09EBB394-F4B7-430F-B85A-0AFF4C2C2386}" dt="2023-03-22T19:09:11.746" v="4091" actId="1076"/>
          <ac:picMkLst>
            <pc:docMk/>
            <pc:sldMk cId="975054411" sldId="355"/>
            <ac:picMk id="3" creationId="{3A6F8DB6-43B6-4CD1-9D67-0089672BD8F8}"/>
          </ac:picMkLst>
        </pc:picChg>
        <pc:picChg chg="del">
          <ac:chgData name="Edoardo Michele Marino" userId="e320b409-1d87-4259-a4e8-ecf3651e2af3" providerId="ADAL" clId="{09EBB394-F4B7-430F-B85A-0AFF4C2C2386}" dt="2023-03-22T19:08:54.999" v="4089" actId="478"/>
          <ac:picMkLst>
            <pc:docMk/>
            <pc:sldMk cId="975054411" sldId="355"/>
            <ac:picMk id="4" creationId="{56169D0B-0AAA-4EC1-9CD8-A718BB884B04}"/>
          </ac:picMkLst>
        </pc:picChg>
      </pc:sldChg>
    </pc:docChg>
  </pc:docChgLst>
  <pc:docChgLst>
    <pc:chgData name="Edoardo Michele Marino" userId="e320b409-1d87-4259-a4e8-ecf3651e2af3" providerId="ADAL" clId="{04DB63CB-3549-47DF-975E-50AD0D18EB99}"/>
    <pc:docChg chg="undo custSel addSld delSld modSld">
      <pc:chgData name="Edoardo Michele Marino" userId="e320b409-1d87-4259-a4e8-ecf3651e2af3" providerId="ADAL" clId="{04DB63CB-3549-47DF-975E-50AD0D18EB99}" dt="2023-03-27T10:35:34.472" v="2130" actId="1076"/>
      <pc:docMkLst>
        <pc:docMk/>
      </pc:docMkLst>
      <pc:sldChg chg="modSp mod">
        <pc:chgData name="Edoardo Michele Marino" userId="e320b409-1d87-4259-a4e8-ecf3651e2af3" providerId="ADAL" clId="{04DB63CB-3549-47DF-975E-50AD0D18EB99}" dt="2023-03-27T08:22:18.591" v="70" actId="20577"/>
        <pc:sldMkLst>
          <pc:docMk/>
          <pc:sldMk cId="1809912637" sldId="256"/>
        </pc:sldMkLst>
        <pc:spChg chg="mod">
          <ac:chgData name="Edoardo Michele Marino" userId="e320b409-1d87-4259-a4e8-ecf3651e2af3" providerId="ADAL" clId="{04DB63CB-3549-47DF-975E-50AD0D18EB99}" dt="2023-03-27T08:22:18.591" v="70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add del">
        <pc:chgData name="Edoardo Michele Marino" userId="e320b409-1d87-4259-a4e8-ecf3651e2af3" providerId="ADAL" clId="{04DB63CB-3549-47DF-975E-50AD0D18EB99}" dt="2023-03-27T08:29:25.038" v="73" actId="47"/>
        <pc:sldMkLst>
          <pc:docMk/>
          <pc:sldMk cId="601288802" sldId="335"/>
        </pc:sldMkLst>
      </pc:sldChg>
      <pc:sldChg chg="add del">
        <pc:chgData name="Edoardo Michele Marino" userId="e320b409-1d87-4259-a4e8-ecf3651e2af3" providerId="ADAL" clId="{04DB63CB-3549-47DF-975E-50AD0D18EB99}" dt="2023-03-27T08:29:25.038" v="73" actId="47"/>
        <pc:sldMkLst>
          <pc:docMk/>
          <pc:sldMk cId="587870357" sldId="336"/>
        </pc:sldMkLst>
      </pc:sldChg>
      <pc:sldChg chg="add del">
        <pc:chgData name="Edoardo Michele Marino" userId="e320b409-1d87-4259-a4e8-ecf3651e2af3" providerId="ADAL" clId="{04DB63CB-3549-47DF-975E-50AD0D18EB99}" dt="2023-03-27T08:29:25.038" v="73" actId="47"/>
        <pc:sldMkLst>
          <pc:docMk/>
          <pc:sldMk cId="4124984038" sldId="337"/>
        </pc:sldMkLst>
      </pc:sldChg>
      <pc:sldChg chg="addSp delSp modSp mod delAnim modAnim">
        <pc:chgData name="Edoardo Michele Marino" userId="e320b409-1d87-4259-a4e8-ecf3651e2af3" providerId="ADAL" clId="{04DB63CB-3549-47DF-975E-50AD0D18EB99}" dt="2023-03-27T09:10:18.726" v="1131" actId="20577"/>
        <pc:sldMkLst>
          <pc:docMk/>
          <pc:sldMk cId="2364767192" sldId="338"/>
        </pc:sldMkLst>
        <pc:spChg chg="mod">
          <ac:chgData name="Edoardo Michele Marino" userId="e320b409-1d87-4259-a4e8-ecf3651e2af3" providerId="ADAL" clId="{04DB63CB-3549-47DF-975E-50AD0D18EB99}" dt="2023-03-27T08:30:53.284" v="105" actId="20577"/>
          <ac:spMkLst>
            <pc:docMk/>
            <pc:sldMk cId="2364767192" sldId="338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04DB63CB-3549-47DF-975E-50AD0D18EB99}" dt="2023-03-27T08:32:09.788" v="245" actId="20577"/>
          <ac:spMkLst>
            <pc:docMk/>
            <pc:sldMk cId="2364767192" sldId="338"/>
            <ac:spMk id="9" creationId="{302AF6CB-E563-47A0-8CCF-30290F8CCE04}"/>
          </ac:spMkLst>
        </pc:spChg>
        <pc:spChg chg="add mod">
          <ac:chgData name="Edoardo Michele Marino" userId="e320b409-1d87-4259-a4e8-ecf3651e2af3" providerId="ADAL" clId="{04DB63CB-3549-47DF-975E-50AD0D18EB99}" dt="2023-03-27T08:57:28.482" v="642" actId="1038"/>
          <ac:spMkLst>
            <pc:docMk/>
            <pc:sldMk cId="2364767192" sldId="338"/>
            <ac:spMk id="10" creationId="{58298869-CD2A-4A68-8FAD-840479D394DE}"/>
          </ac:spMkLst>
        </pc:spChg>
        <pc:spChg chg="del mod">
          <ac:chgData name="Edoardo Michele Marino" userId="e320b409-1d87-4259-a4e8-ecf3651e2af3" providerId="ADAL" clId="{04DB63CB-3549-47DF-975E-50AD0D18EB99}" dt="2023-03-27T08:44:26.215" v="325" actId="478"/>
          <ac:spMkLst>
            <pc:docMk/>
            <pc:sldMk cId="2364767192" sldId="338"/>
            <ac:spMk id="11" creationId="{22DCE7F5-6F53-4C81-8CE8-194F72F7C605}"/>
          </ac:spMkLst>
        </pc:spChg>
        <pc:spChg chg="add mod">
          <ac:chgData name="Edoardo Michele Marino" userId="e320b409-1d87-4259-a4e8-ecf3651e2af3" providerId="ADAL" clId="{04DB63CB-3549-47DF-975E-50AD0D18EB99}" dt="2023-03-27T08:57:28.482" v="642" actId="1038"/>
          <ac:spMkLst>
            <pc:docMk/>
            <pc:sldMk cId="2364767192" sldId="338"/>
            <ac:spMk id="12" creationId="{6CD1BF9C-67B3-40D5-AD4E-506CD09008B4}"/>
          </ac:spMkLst>
        </pc:spChg>
        <pc:spChg chg="add del mod">
          <ac:chgData name="Edoardo Michele Marino" userId="e320b409-1d87-4259-a4e8-ecf3651e2af3" providerId="ADAL" clId="{04DB63CB-3549-47DF-975E-50AD0D18EB99}" dt="2023-03-27T08:50:32.790" v="526" actId="478"/>
          <ac:spMkLst>
            <pc:docMk/>
            <pc:sldMk cId="2364767192" sldId="338"/>
            <ac:spMk id="15" creationId="{49B8E4D5-04CA-4B86-A3CB-2CCC7BCC6630}"/>
          </ac:spMkLst>
        </pc:spChg>
        <pc:spChg chg="add mod">
          <ac:chgData name="Edoardo Michele Marino" userId="e320b409-1d87-4259-a4e8-ecf3651e2af3" providerId="ADAL" clId="{04DB63CB-3549-47DF-975E-50AD0D18EB99}" dt="2023-03-27T08:57:23.530" v="636" actId="1037"/>
          <ac:spMkLst>
            <pc:docMk/>
            <pc:sldMk cId="2364767192" sldId="338"/>
            <ac:spMk id="16" creationId="{56221FFC-A8E2-4FEB-901F-3BD3C7FBBB5D}"/>
          </ac:spMkLst>
        </pc:spChg>
        <pc:spChg chg="add del mod">
          <ac:chgData name="Edoardo Michele Marino" userId="e320b409-1d87-4259-a4e8-ecf3651e2af3" providerId="ADAL" clId="{04DB63CB-3549-47DF-975E-50AD0D18EB99}" dt="2023-03-27T08:49:02.359" v="406" actId="478"/>
          <ac:spMkLst>
            <pc:docMk/>
            <pc:sldMk cId="2364767192" sldId="338"/>
            <ac:spMk id="17" creationId="{F90E6B86-3B7D-49D5-8FE2-F1E4FC52FF84}"/>
          </ac:spMkLst>
        </pc:spChg>
        <pc:spChg chg="add mod">
          <ac:chgData name="Edoardo Michele Marino" userId="e320b409-1d87-4259-a4e8-ecf3651e2af3" providerId="ADAL" clId="{04DB63CB-3549-47DF-975E-50AD0D18EB99}" dt="2023-03-27T09:10:18.726" v="1131" actId="20577"/>
          <ac:spMkLst>
            <pc:docMk/>
            <pc:sldMk cId="2364767192" sldId="338"/>
            <ac:spMk id="18" creationId="{5B082913-DA80-4D97-89AC-2445A4C754E9}"/>
          </ac:spMkLst>
        </pc:spChg>
        <pc:graphicFrameChg chg="add mod">
          <ac:chgData name="Edoardo Michele Marino" userId="e320b409-1d87-4259-a4e8-ecf3651e2af3" providerId="ADAL" clId="{04DB63CB-3549-47DF-975E-50AD0D18EB99}" dt="2023-03-27T08:30:23.584" v="75" actId="1076"/>
          <ac:graphicFrameMkLst>
            <pc:docMk/>
            <pc:sldMk cId="2364767192" sldId="338"/>
            <ac:graphicFrameMk id="7" creationId="{D796E599-B1E8-4C87-874F-98E86622BCBE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8:58:17.978" v="646"/>
          <ac:graphicFrameMkLst>
            <pc:docMk/>
            <pc:sldMk cId="2364767192" sldId="338"/>
            <ac:graphicFrameMk id="8" creationId="{F6C51175-09B5-4259-B912-11A1BAAFDD6A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8:58:17.956" v="645"/>
          <ac:graphicFrameMkLst>
            <pc:docMk/>
            <pc:sldMk cId="2364767192" sldId="338"/>
            <ac:graphicFrameMk id="13" creationId="{4BA4B055-4DC9-4266-9D13-C19E0C8F00C8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8:58:17.936" v="644"/>
          <ac:graphicFrameMkLst>
            <pc:docMk/>
            <pc:sldMk cId="2364767192" sldId="338"/>
            <ac:graphicFrameMk id="14" creationId="{163DB526-C28C-438F-B9F4-50E270F63E57}"/>
          </ac:graphicFrameMkLst>
        </pc:graphicFrameChg>
        <pc:picChg chg="mod modCrop">
          <ac:chgData name="Edoardo Michele Marino" userId="e320b409-1d87-4259-a4e8-ecf3651e2af3" providerId="ADAL" clId="{04DB63CB-3549-47DF-975E-50AD0D18EB99}" dt="2023-03-27T08:30:37.681" v="76" actId="732"/>
          <ac:picMkLst>
            <pc:docMk/>
            <pc:sldMk cId="2364767192" sldId="338"/>
            <ac:picMk id="4" creationId="{929D0BF7-8242-41D1-A0AA-F5959E467A35}"/>
          </ac:picMkLst>
        </pc:picChg>
        <pc:picChg chg="add mod">
          <ac:chgData name="Edoardo Michele Marino" userId="e320b409-1d87-4259-a4e8-ecf3651e2af3" providerId="ADAL" clId="{04DB63CB-3549-47DF-975E-50AD0D18EB99}" dt="2023-03-27T08:30:23.584" v="75" actId="1076"/>
          <ac:picMkLst>
            <pc:docMk/>
            <pc:sldMk cId="2364767192" sldId="338"/>
            <ac:picMk id="6" creationId="{857589D0-0DE8-4D39-A8C2-C59FF01978E1}"/>
          </ac:picMkLst>
        </pc:picChg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3689572432" sldId="339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4161745428" sldId="340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168465114" sldId="341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543135833" sldId="342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3929543066" sldId="343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090831606" sldId="344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1873267419" sldId="345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577131933" sldId="346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799190120" sldId="347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1212047641" sldId="348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766389178" sldId="349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607101257" sldId="350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204648419" sldId="351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3319449079" sldId="352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4213391393" sldId="353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1621713011" sldId="354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975054411" sldId="355"/>
        </pc:sldMkLst>
      </pc:sldChg>
      <pc:sldChg chg="addSp delSp modSp add del mod delAnim modAnim">
        <pc:chgData name="Edoardo Michele Marino" userId="e320b409-1d87-4259-a4e8-ecf3651e2af3" providerId="ADAL" clId="{04DB63CB-3549-47DF-975E-50AD0D18EB99}" dt="2023-03-27T09:33:58.138" v="1189" actId="47"/>
        <pc:sldMkLst>
          <pc:docMk/>
          <pc:sldMk cId="7736932" sldId="356"/>
        </pc:sldMkLst>
        <pc:spChg chg="del">
          <ac:chgData name="Edoardo Michele Marino" userId="e320b409-1d87-4259-a4e8-ecf3651e2af3" providerId="ADAL" clId="{04DB63CB-3549-47DF-975E-50AD0D18EB99}" dt="2023-03-27T08:58:28.971" v="649" actId="478"/>
          <ac:spMkLst>
            <pc:docMk/>
            <pc:sldMk cId="7736932" sldId="356"/>
            <ac:spMk id="10" creationId="{58298869-CD2A-4A68-8FAD-840479D394DE}"/>
          </ac:spMkLst>
        </pc:spChg>
        <pc:spChg chg="del mod">
          <ac:chgData name="Edoardo Michele Marino" userId="e320b409-1d87-4259-a4e8-ecf3651e2af3" providerId="ADAL" clId="{04DB63CB-3549-47DF-975E-50AD0D18EB99}" dt="2023-03-27T08:58:24.322" v="648" actId="478"/>
          <ac:spMkLst>
            <pc:docMk/>
            <pc:sldMk cId="7736932" sldId="356"/>
            <ac:spMk id="12" creationId="{6CD1BF9C-67B3-40D5-AD4E-506CD09008B4}"/>
          </ac:spMkLst>
        </pc:spChg>
        <pc:spChg chg="add del mod">
          <ac:chgData name="Edoardo Michele Marino" userId="e320b409-1d87-4259-a4e8-ecf3651e2af3" providerId="ADAL" clId="{04DB63CB-3549-47DF-975E-50AD0D18EB99}" dt="2023-03-27T09:01:58.929" v="848" actId="478"/>
          <ac:spMkLst>
            <pc:docMk/>
            <pc:sldMk cId="7736932" sldId="356"/>
            <ac:spMk id="15" creationId="{EF055AF2-4AA8-4B27-892E-4CD9FDC1DBDD}"/>
          </ac:spMkLst>
        </pc:spChg>
        <pc:spChg chg="del mod">
          <ac:chgData name="Edoardo Michele Marino" userId="e320b409-1d87-4259-a4e8-ecf3651e2af3" providerId="ADAL" clId="{04DB63CB-3549-47DF-975E-50AD0D18EB99}" dt="2023-03-27T08:58:24.322" v="648" actId="478"/>
          <ac:spMkLst>
            <pc:docMk/>
            <pc:sldMk cId="7736932" sldId="356"/>
            <ac:spMk id="16" creationId="{56221FFC-A8E2-4FEB-901F-3BD3C7FBBB5D}"/>
          </ac:spMkLst>
        </pc:spChg>
        <pc:spChg chg="del mod">
          <ac:chgData name="Edoardo Michele Marino" userId="e320b409-1d87-4259-a4e8-ecf3651e2af3" providerId="ADAL" clId="{04DB63CB-3549-47DF-975E-50AD0D18EB99}" dt="2023-03-27T08:58:24.322" v="648" actId="478"/>
          <ac:spMkLst>
            <pc:docMk/>
            <pc:sldMk cId="7736932" sldId="356"/>
            <ac:spMk id="18" creationId="{5B082913-DA80-4D97-89AC-2445A4C754E9}"/>
          </ac:spMkLst>
        </pc:spChg>
        <pc:spChg chg="add mod">
          <ac:chgData name="Edoardo Michele Marino" userId="e320b409-1d87-4259-a4e8-ecf3651e2af3" providerId="ADAL" clId="{04DB63CB-3549-47DF-975E-50AD0D18EB99}" dt="2023-03-27T09:08:53.489" v="1124" actId="164"/>
          <ac:spMkLst>
            <pc:docMk/>
            <pc:sldMk cId="7736932" sldId="356"/>
            <ac:spMk id="22" creationId="{455AA1E2-387A-4746-83D5-250FF6DA92B3}"/>
          </ac:spMkLst>
        </pc:spChg>
        <pc:spChg chg="add mod">
          <ac:chgData name="Edoardo Michele Marino" userId="e320b409-1d87-4259-a4e8-ecf3651e2af3" providerId="ADAL" clId="{04DB63CB-3549-47DF-975E-50AD0D18EB99}" dt="2023-03-27T09:11:40.186" v="1164" actId="20577"/>
          <ac:spMkLst>
            <pc:docMk/>
            <pc:sldMk cId="7736932" sldId="356"/>
            <ac:spMk id="23" creationId="{E7E0C7BF-594C-47E3-B0BA-F73B66C0C41F}"/>
          </ac:spMkLst>
        </pc:spChg>
        <pc:grpChg chg="add mod">
          <ac:chgData name="Edoardo Michele Marino" userId="e320b409-1d87-4259-a4e8-ecf3651e2af3" providerId="ADAL" clId="{04DB63CB-3549-47DF-975E-50AD0D18EB99}" dt="2023-03-27T09:08:53.489" v="1124" actId="164"/>
          <ac:grpSpMkLst>
            <pc:docMk/>
            <pc:sldMk cId="7736932" sldId="356"/>
            <ac:grpSpMk id="29" creationId="{4690694C-0CD8-41C4-A93A-C83861B05CB8}"/>
          </ac:grpSpMkLst>
        </pc:grpChg>
        <pc:graphicFrameChg chg="ord">
          <ac:chgData name="Edoardo Michele Marino" userId="e320b409-1d87-4259-a4e8-ecf3651e2af3" providerId="ADAL" clId="{04DB63CB-3549-47DF-975E-50AD0D18EB99}" dt="2023-03-27T09:09:24.406" v="1125" actId="166"/>
          <ac:graphicFrameMkLst>
            <pc:docMk/>
            <pc:sldMk cId="7736932" sldId="356"/>
            <ac:graphicFrameMk id="7" creationId="{D796E599-B1E8-4C87-874F-98E86622BCBE}"/>
          </ac:graphicFrameMkLst>
        </pc:graphicFrameChg>
        <pc:graphicFrameChg chg="mod">
          <ac:chgData name="Edoardo Michele Marino" userId="e320b409-1d87-4259-a4e8-ecf3651e2af3" providerId="ADAL" clId="{04DB63CB-3549-47DF-975E-50AD0D18EB99}" dt="2023-03-27T09:01:57.228" v="847" actId="1076"/>
          <ac:graphicFrameMkLst>
            <pc:docMk/>
            <pc:sldMk cId="7736932" sldId="356"/>
            <ac:graphicFrameMk id="8" creationId="{F6C51175-09B5-4259-B912-11A1BAAFDD6A}"/>
          </ac:graphicFrameMkLst>
        </pc:graphicFrameChg>
        <pc:graphicFrameChg chg="del mod">
          <ac:chgData name="Edoardo Michele Marino" userId="e320b409-1d87-4259-a4e8-ecf3651e2af3" providerId="ADAL" clId="{04DB63CB-3549-47DF-975E-50AD0D18EB99}" dt="2023-03-27T08:58:24.322" v="648" actId="478"/>
          <ac:graphicFrameMkLst>
            <pc:docMk/>
            <pc:sldMk cId="7736932" sldId="356"/>
            <ac:graphicFrameMk id="13" creationId="{4BA4B055-4DC9-4266-9D13-C19E0C8F00C8}"/>
          </ac:graphicFrameMkLst>
        </pc:graphicFrameChg>
        <pc:graphicFrameChg chg="del mod">
          <ac:chgData name="Edoardo Michele Marino" userId="e320b409-1d87-4259-a4e8-ecf3651e2af3" providerId="ADAL" clId="{04DB63CB-3549-47DF-975E-50AD0D18EB99}" dt="2023-03-27T08:58:24.322" v="648" actId="478"/>
          <ac:graphicFrameMkLst>
            <pc:docMk/>
            <pc:sldMk cId="7736932" sldId="356"/>
            <ac:graphicFrameMk id="14" creationId="{163DB526-C28C-438F-B9F4-50E270F63E57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9:08:53.489" v="1124" actId="164"/>
          <ac:graphicFrameMkLst>
            <pc:docMk/>
            <pc:sldMk cId="7736932" sldId="356"/>
            <ac:graphicFrameMk id="24" creationId="{5BEBEBFF-631D-47D9-89E7-71CAC4C50875}"/>
          </ac:graphicFrameMkLst>
        </pc:graphicFrameChg>
        <pc:graphicFrameChg chg="add del mod">
          <ac:chgData name="Edoardo Michele Marino" userId="e320b409-1d87-4259-a4e8-ecf3651e2af3" providerId="ADAL" clId="{04DB63CB-3549-47DF-975E-50AD0D18EB99}" dt="2023-03-27T09:06:57.327" v="971" actId="478"/>
          <ac:graphicFrameMkLst>
            <pc:docMk/>
            <pc:sldMk cId="7736932" sldId="356"/>
            <ac:graphicFrameMk id="25" creationId="{30C20474-CB29-4315-BAD7-F7BD5B4F2498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9:08:53.489" v="1124" actId="164"/>
          <ac:graphicFrameMkLst>
            <pc:docMk/>
            <pc:sldMk cId="7736932" sldId="356"/>
            <ac:graphicFrameMk id="26" creationId="{2E2151D2-8758-4E1B-AFFC-D5E6B2648A8C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9:08:53.489" v="1124" actId="164"/>
          <ac:graphicFrameMkLst>
            <pc:docMk/>
            <pc:sldMk cId="7736932" sldId="356"/>
            <ac:graphicFrameMk id="27" creationId="{AA7A8C64-38ED-442E-AAD9-9990E564F8BD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9:08:53.489" v="1124" actId="164"/>
          <ac:graphicFrameMkLst>
            <pc:docMk/>
            <pc:sldMk cId="7736932" sldId="356"/>
            <ac:graphicFrameMk id="28" creationId="{0838B836-4B37-4504-AEF7-25A0508B91DA}"/>
          </ac:graphicFrameMkLst>
        </pc:graphicFrameChg>
        <pc:picChg chg="del">
          <ac:chgData name="Edoardo Michele Marino" userId="e320b409-1d87-4259-a4e8-ecf3651e2af3" providerId="ADAL" clId="{04DB63CB-3549-47DF-975E-50AD0D18EB99}" dt="2023-03-27T09:01:50.953" v="846" actId="478"/>
          <ac:picMkLst>
            <pc:docMk/>
            <pc:sldMk cId="7736932" sldId="356"/>
            <ac:picMk id="4" creationId="{929D0BF7-8242-41D1-A0AA-F5959E467A35}"/>
          </ac:picMkLst>
        </pc:picChg>
        <pc:picChg chg="add mod">
          <ac:chgData name="Edoardo Michele Marino" userId="e320b409-1d87-4259-a4e8-ecf3651e2af3" providerId="ADAL" clId="{04DB63CB-3549-47DF-975E-50AD0D18EB99}" dt="2023-03-27T09:01:38.681" v="844" actId="1035"/>
          <ac:picMkLst>
            <pc:docMk/>
            <pc:sldMk cId="7736932" sldId="356"/>
            <ac:picMk id="5" creationId="{2967A78D-2022-45D5-89AD-C67FD7C5DEC5}"/>
          </ac:picMkLst>
        </pc:picChg>
        <pc:picChg chg="ord">
          <ac:chgData name="Edoardo Michele Marino" userId="e320b409-1d87-4259-a4e8-ecf3651e2af3" providerId="ADAL" clId="{04DB63CB-3549-47DF-975E-50AD0D18EB99}" dt="2023-03-27T09:09:24.406" v="1125" actId="166"/>
          <ac:picMkLst>
            <pc:docMk/>
            <pc:sldMk cId="7736932" sldId="356"/>
            <ac:picMk id="6" creationId="{857589D0-0DE8-4D39-A8C2-C59FF01978E1}"/>
          </ac:picMkLst>
        </pc:picChg>
        <pc:picChg chg="add del mod">
          <ac:chgData name="Edoardo Michele Marino" userId="e320b409-1d87-4259-a4e8-ecf3651e2af3" providerId="ADAL" clId="{04DB63CB-3549-47DF-975E-50AD0D18EB99}" dt="2023-03-27T09:01:58.929" v="848" actId="478"/>
          <ac:picMkLst>
            <pc:docMk/>
            <pc:sldMk cId="7736932" sldId="356"/>
            <ac:picMk id="17" creationId="{5DEB29C1-5B91-41E9-8DA0-8A8952E98C4D}"/>
          </ac:picMkLst>
        </pc:picChg>
        <pc:cxnChg chg="add del mod">
          <ac:chgData name="Edoardo Michele Marino" userId="e320b409-1d87-4259-a4e8-ecf3651e2af3" providerId="ADAL" clId="{04DB63CB-3549-47DF-975E-50AD0D18EB99}" dt="2023-03-27T09:01:45.008" v="845" actId="478"/>
          <ac:cxnSpMkLst>
            <pc:docMk/>
            <pc:sldMk cId="7736932" sldId="356"/>
            <ac:cxnSpMk id="19" creationId="{BEE1A5BD-2A1F-499E-8EED-F00B4CA0110A}"/>
          </ac:cxnSpMkLst>
        </pc:cxnChg>
        <pc:cxnChg chg="add del mod">
          <ac:chgData name="Edoardo Michele Marino" userId="e320b409-1d87-4259-a4e8-ecf3651e2af3" providerId="ADAL" clId="{04DB63CB-3549-47DF-975E-50AD0D18EB99}" dt="2023-03-27T09:01:45.008" v="845" actId="478"/>
          <ac:cxnSpMkLst>
            <pc:docMk/>
            <pc:sldMk cId="7736932" sldId="356"/>
            <ac:cxnSpMk id="21" creationId="{7793F792-06B1-4C97-816E-CD193EFF4740}"/>
          </ac:cxnSpMkLst>
        </pc:cxnChg>
      </pc:sldChg>
      <pc:sldChg chg="modSp add mod modAnim">
        <pc:chgData name="Edoardo Michele Marino" userId="e320b409-1d87-4259-a4e8-ecf3651e2af3" providerId="ADAL" clId="{04DB63CB-3549-47DF-975E-50AD0D18EB99}" dt="2023-03-27T09:36:06.071" v="1308"/>
        <pc:sldMkLst>
          <pc:docMk/>
          <pc:sldMk cId="675471367" sldId="357"/>
        </pc:sldMkLst>
        <pc:spChg chg="mod">
          <ac:chgData name="Edoardo Michele Marino" userId="e320b409-1d87-4259-a4e8-ecf3651e2af3" providerId="ADAL" clId="{04DB63CB-3549-47DF-975E-50AD0D18EB99}" dt="2023-03-27T09:12:19.469" v="1187" actId="20577"/>
          <ac:spMkLst>
            <pc:docMk/>
            <pc:sldMk cId="675471367" sldId="357"/>
            <ac:spMk id="2" creationId="{67D46264-72F6-4B93-AA6E-091F96B897D6}"/>
          </ac:spMkLst>
        </pc:spChg>
      </pc:sldChg>
      <pc:sldChg chg="delSp modSp add mod delAnim modAnim">
        <pc:chgData name="Edoardo Michele Marino" userId="e320b409-1d87-4259-a4e8-ecf3651e2af3" providerId="ADAL" clId="{04DB63CB-3549-47DF-975E-50AD0D18EB99}" dt="2023-03-27T09:35:40.843" v="1305" actId="20577"/>
        <pc:sldMkLst>
          <pc:docMk/>
          <pc:sldMk cId="1497420454" sldId="358"/>
        </pc:sldMkLst>
        <pc:spChg chg="mod">
          <ac:chgData name="Edoardo Michele Marino" userId="e320b409-1d87-4259-a4e8-ecf3651e2af3" providerId="ADAL" clId="{04DB63CB-3549-47DF-975E-50AD0D18EB99}" dt="2023-03-27T09:35:40.843" v="1305" actId="20577"/>
          <ac:spMkLst>
            <pc:docMk/>
            <pc:sldMk cId="1497420454" sldId="358"/>
            <ac:spMk id="10" creationId="{58298869-CD2A-4A68-8FAD-840479D394DE}"/>
          </ac:spMkLst>
        </pc:spChg>
        <pc:spChg chg="del">
          <ac:chgData name="Edoardo Michele Marino" userId="e320b409-1d87-4259-a4e8-ecf3651e2af3" providerId="ADAL" clId="{04DB63CB-3549-47DF-975E-50AD0D18EB99}" dt="2023-03-27T09:34:15.463" v="1193" actId="478"/>
          <ac:spMkLst>
            <pc:docMk/>
            <pc:sldMk cId="1497420454" sldId="358"/>
            <ac:spMk id="12" creationId="{6CD1BF9C-67B3-40D5-AD4E-506CD09008B4}"/>
          </ac:spMkLst>
        </pc:spChg>
        <pc:spChg chg="del">
          <ac:chgData name="Edoardo Michele Marino" userId="e320b409-1d87-4259-a4e8-ecf3651e2af3" providerId="ADAL" clId="{04DB63CB-3549-47DF-975E-50AD0D18EB99}" dt="2023-03-27T09:34:07.203" v="1190" actId="478"/>
          <ac:spMkLst>
            <pc:docMk/>
            <pc:sldMk cId="1497420454" sldId="358"/>
            <ac:spMk id="16" creationId="{56221FFC-A8E2-4FEB-901F-3BD3C7FBBB5D}"/>
          </ac:spMkLst>
        </pc:spChg>
        <pc:spChg chg="del">
          <ac:chgData name="Edoardo Michele Marino" userId="e320b409-1d87-4259-a4e8-ecf3651e2af3" providerId="ADAL" clId="{04DB63CB-3549-47DF-975E-50AD0D18EB99}" dt="2023-03-27T09:34:07.203" v="1190" actId="478"/>
          <ac:spMkLst>
            <pc:docMk/>
            <pc:sldMk cId="1497420454" sldId="358"/>
            <ac:spMk id="18" creationId="{5B082913-DA80-4D97-89AC-2445A4C754E9}"/>
          </ac:spMkLst>
        </pc:spChg>
        <pc:graphicFrameChg chg="del">
          <ac:chgData name="Edoardo Michele Marino" userId="e320b409-1d87-4259-a4e8-ecf3651e2af3" providerId="ADAL" clId="{04DB63CB-3549-47DF-975E-50AD0D18EB99}" dt="2023-03-27T09:34:07.203" v="1190" actId="478"/>
          <ac:graphicFrameMkLst>
            <pc:docMk/>
            <pc:sldMk cId="1497420454" sldId="358"/>
            <ac:graphicFrameMk id="13" creationId="{4BA4B055-4DC9-4266-9D13-C19E0C8F00C8}"/>
          </ac:graphicFrameMkLst>
        </pc:graphicFrameChg>
        <pc:graphicFrameChg chg="del">
          <ac:chgData name="Edoardo Michele Marino" userId="e320b409-1d87-4259-a4e8-ecf3651e2af3" providerId="ADAL" clId="{04DB63CB-3549-47DF-975E-50AD0D18EB99}" dt="2023-03-27T09:34:07.203" v="1190" actId="478"/>
          <ac:graphicFrameMkLst>
            <pc:docMk/>
            <pc:sldMk cId="1497420454" sldId="358"/>
            <ac:graphicFrameMk id="14" creationId="{163DB526-C28C-438F-B9F4-50E270F63E57}"/>
          </ac:graphicFrameMkLst>
        </pc:graphicFrameChg>
      </pc:sldChg>
      <pc:sldChg chg="addSp delSp modSp add mod delAnim modAnim">
        <pc:chgData name="Edoardo Michele Marino" userId="e320b409-1d87-4259-a4e8-ecf3651e2af3" providerId="ADAL" clId="{04DB63CB-3549-47DF-975E-50AD0D18EB99}" dt="2023-03-27T10:00:07.172" v="1679"/>
        <pc:sldMkLst>
          <pc:docMk/>
          <pc:sldMk cId="2452266839" sldId="359"/>
        </pc:sldMkLst>
        <pc:spChg chg="mod">
          <ac:chgData name="Edoardo Michele Marino" userId="e320b409-1d87-4259-a4e8-ecf3651e2af3" providerId="ADAL" clId="{04DB63CB-3549-47DF-975E-50AD0D18EB99}" dt="2023-03-27T09:54:20.453" v="1334" actId="6549"/>
          <ac:spMkLst>
            <pc:docMk/>
            <pc:sldMk cId="2452266839" sldId="359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04DB63CB-3549-47DF-975E-50AD0D18EB99}" dt="2023-03-27T09:56:12.036" v="1459" actId="552"/>
          <ac:spMkLst>
            <pc:docMk/>
            <pc:sldMk cId="2452266839" sldId="359"/>
            <ac:spMk id="9" creationId="{302AF6CB-E563-47A0-8CCF-30290F8CCE04}"/>
          </ac:spMkLst>
        </pc:spChg>
        <pc:spChg chg="add mod">
          <ac:chgData name="Edoardo Michele Marino" userId="e320b409-1d87-4259-a4e8-ecf3651e2af3" providerId="ADAL" clId="{04DB63CB-3549-47DF-975E-50AD0D18EB99}" dt="2023-03-27T09:58:37.835" v="1604" actId="6549"/>
          <ac:spMkLst>
            <pc:docMk/>
            <pc:sldMk cId="2452266839" sldId="359"/>
            <ac:spMk id="15" creationId="{CACA0C89-C3C3-4319-90BC-E92FAF4B9F73}"/>
          </ac:spMkLst>
        </pc:spChg>
        <pc:spChg chg="add mod">
          <ac:chgData name="Edoardo Michele Marino" userId="e320b409-1d87-4259-a4e8-ecf3651e2af3" providerId="ADAL" clId="{04DB63CB-3549-47DF-975E-50AD0D18EB99}" dt="2023-03-27T09:59:58.329" v="1677" actId="1036"/>
          <ac:spMkLst>
            <pc:docMk/>
            <pc:sldMk cId="2452266839" sldId="359"/>
            <ac:spMk id="16" creationId="{80D7965A-F509-4FFC-A3A3-0426102C010D}"/>
          </ac:spMkLst>
        </pc:spChg>
        <pc:spChg chg="add mod">
          <ac:chgData name="Edoardo Michele Marino" userId="e320b409-1d87-4259-a4e8-ecf3651e2af3" providerId="ADAL" clId="{04DB63CB-3549-47DF-975E-50AD0D18EB99}" dt="2023-03-27T09:59:51.978" v="1671" actId="20577"/>
          <ac:spMkLst>
            <pc:docMk/>
            <pc:sldMk cId="2452266839" sldId="359"/>
            <ac:spMk id="17" creationId="{E363481E-5DDC-4FDE-8667-6FFECAD85FE1}"/>
          </ac:spMkLst>
        </pc:spChg>
        <pc:spChg chg="del">
          <ac:chgData name="Edoardo Michele Marino" userId="e320b409-1d87-4259-a4e8-ecf3651e2af3" providerId="ADAL" clId="{04DB63CB-3549-47DF-975E-50AD0D18EB99}" dt="2023-03-27T09:54:33.088" v="1336" actId="478"/>
          <ac:spMkLst>
            <pc:docMk/>
            <pc:sldMk cId="2452266839" sldId="359"/>
            <ac:spMk id="23" creationId="{E7E0C7BF-594C-47E3-B0BA-F73B66C0C41F}"/>
          </ac:spMkLst>
        </pc:spChg>
        <pc:grpChg chg="del">
          <ac:chgData name="Edoardo Michele Marino" userId="e320b409-1d87-4259-a4e8-ecf3651e2af3" providerId="ADAL" clId="{04DB63CB-3549-47DF-975E-50AD0D18EB99}" dt="2023-03-27T09:54:29.222" v="1335" actId="478"/>
          <ac:grpSpMkLst>
            <pc:docMk/>
            <pc:sldMk cId="2452266839" sldId="359"/>
            <ac:grpSpMk id="29" creationId="{4690694C-0CD8-41C4-A93A-C83861B05CB8}"/>
          </ac:grpSpMkLst>
        </pc:grpChg>
        <pc:graphicFrameChg chg="del">
          <ac:chgData name="Edoardo Michele Marino" userId="e320b409-1d87-4259-a4e8-ecf3651e2af3" providerId="ADAL" clId="{04DB63CB-3549-47DF-975E-50AD0D18EB99}" dt="2023-03-27T09:54:35.852" v="1337" actId="478"/>
          <ac:graphicFrameMkLst>
            <pc:docMk/>
            <pc:sldMk cId="2452266839" sldId="359"/>
            <ac:graphicFrameMk id="7" creationId="{D796E599-B1E8-4C87-874F-98E86622BCBE}"/>
          </ac:graphicFrameMkLst>
        </pc:graphicFrameChg>
        <pc:graphicFrameChg chg="del">
          <ac:chgData name="Edoardo Michele Marino" userId="e320b409-1d87-4259-a4e8-ecf3651e2af3" providerId="ADAL" clId="{04DB63CB-3549-47DF-975E-50AD0D18EB99}" dt="2023-03-27T09:54:33.088" v="1336" actId="478"/>
          <ac:graphicFrameMkLst>
            <pc:docMk/>
            <pc:sldMk cId="2452266839" sldId="359"/>
            <ac:graphicFrameMk id="8" creationId="{F6C51175-09B5-4259-B912-11A1BAAFDD6A}"/>
          </ac:graphicFrameMkLst>
        </pc:graphicFrameChg>
        <pc:picChg chg="del">
          <ac:chgData name="Edoardo Michele Marino" userId="e320b409-1d87-4259-a4e8-ecf3651e2af3" providerId="ADAL" clId="{04DB63CB-3549-47DF-975E-50AD0D18EB99}" dt="2023-03-27T09:54:33.088" v="1336" actId="478"/>
          <ac:picMkLst>
            <pc:docMk/>
            <pc:sldMk cId="2452266839" sldId="359"/>
            <ac:picMk id="5" creationId="{2967A78D-2022-45D5-89AD-C67FD7C5DEC5}"/>
          </ac:picMkLst>
        </pc:picChg>
        <pc:picChg chg="del">
          <ac:chgData name="Edoardo Michele Marino" userId="e320b409-1d87-4259-a4e8-ecf3651e2af3" providerId="ADAL" clId="{04DB63CB-3549-47DF-975E-50AD0D18EB99}" dt="2023-03-27T09:54:33.088" v="1336" actId="478"/>
          <ac:picMkLst>
            <pc:docMk/>
            <pc:sldMk cId="2452266839" sldId="359"/>
            <ac:picMk id="6" creationId="{857589D0-0DE8-4D39-A8C2-C59FF01978E1}"/>
          </ac:picMkLst>
        </pc:picChg>
      </pc:sldChg>
      <pc:sldChg chg="addSp delSp modSp add mod delAnim">
        <pc:chgData name="Edoardo Michele Marino" userId="e320b409-1d87-4259-a4e8-ecf3651e2af3" providerId="ADAL" clId="{04DB63CB-3549-47DF-975E-50AD0D18EB99}" dt="2023-03-27T10:25:15.664" v="2002" actId="20577"/>
        <pc:sldMkLst>
          <pc:docMk/>
          <pc:sldMk cId="730842335" sldId="360"/>
        </pc:sldMkLst>
        <pc:spChg chg="mod">
          <ac:chgData name="Edoardo Michele Marino" userId="e320b409-1d87-4259-a4e8-ecf3651e2af3" providerId="ADAL" clId="{04DB63CB-3549-47DF-975E-50AD0D18EB99}" dt="2023-03-27T10:25:15.664" v="2002" actId="20577"/>
          <ac:spMkLst>
            <pc:docMk/>
            <pc:sldMk cId="730842335" sldId="360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04DB63CB-3549-47DF-975E-50AD0D18EB99}" dt="2023-03-27T10:16:13.395" v="1829" actId="20577"/>
          <ac:spMkLst>
            <pc:docMk/>
            <pc:sldMk cId="730842335" sldId="360"/>
            <ac:spMk id="9" creationId="{302AF6CB-E563-47A0-8CCF-30290F8CCE04}"/>
          </ac:spMkLst>
        </pc:spChg>
        <pc:spChg chg="add mod">
          <ac:chgData name="Edoardo Michele Marino" userId="e320b409-1d87-4259-a4e8-ecf3651e2af3" providerId="ADAL" clId="{04DB63CB-3549-47DF-975E-50AD0D18EB99}" dt="2023-03-27T10:23:24.536" v="1907" actId="20577"/>
          <ac:spMkLst>
            <pc:docMk/>
            <pc:sldMk cId="730842335" sldId="360"/>
            <ac:spMk id="10" creationId="{2CCD7E30-320D-4052-AB19-F735A4D55FD7}"/>
          </ac:spMkLst>
        </pc:spChg>
        <pc:spChg chg="add mod">
          <ac:chgData name="Edoardo Michele Marino" userId="e320b409-1d87-4259-a4e8-ecf3651e2af3" providerId="ADAL" clId="{04DB63CB-3549-47DF-975E-50AD0D18EB99}" dt="2023-03-27T10:24:19.969" v="1977" actId="20577"/>
          <ac:spMkLst>
            <pc:docMk/>
            <pc:sldMk cId="730842335" sldId="360"/>
            <ac:spMk id="12" creationId="{A3B55BE3-5432-4643-94D3-F1546E1F08AD}"/>
          </ac:spMkLst>
        </pc:spChg>
        <pc:spChg chg="del">
          <ac:chgData name="Edoardo Michele Marino" userId="e320b409-1d87-4259-a4e8-ecf3651e2af3" providerId="ADAL" clId="{04DB63CB-3549-47DF-975E-50AD0D18EB99}" dt="2023-03-27T10:01:58.518" v="1719" actId="478"/>
          <ac:spMkLst>
            <pc:docMk/>
            <pc:sldMk cId="730842335" sldId="360"/>
            <ac:spMk id="15" creationId="{CACA0C89-C3C3-4319-90BC-E92FAF4B9F73}"/>
          </ac:spMkLst>
        </pc:spChg>
        <pc:spChg chg="del">
          <ac:chgData name="Edoardo Michele Marino" userId="e320b409-1d87-4259-a4e8-ecf3651e2af3" providerId="ADAL" clId="{04DB63CB-3549-47DF-975E-50AD0D18EB99}" dt="2023-03-27T10:01:58.518" v="1719" actId="478"/>
          <ac:spMkLst>
            <pc:docMk/>
            <pc:sldMk cId="730842335" sldId="360"/>
            <ac:spMk id="16" creationId="{80D7965A-F509-4FFC-A3A3-0426102C010D}"/>
          </ac:spMkLst>
        </pc:spChg>
        <pc:spChg chg="del">
          <ac:chgData name="Edoardo Michele Marino" userId="e320b409-1d87-4259-a4e8-ecf3651e2af3" providerId="ADAL" clId="{04DB63CB-3549-47DF-975E-50AD0D18EB99}" dt="2023-03-27T10:01:58.518" v="1719" actId="478"/>
          <ac:spMkLst>
            <pc:docMk/>
            <pc:sldMk cId="730842335" sldId="360"/>
            <ac:spMk id="17" creationId="{E363481E-5DDC-4FDE-8667-6FFECAD85FE1}"/>
          </ac:spMkLst>
        </pc:spChg>
        <pc:graphicFrameChg chg="add mod">
          <ac:chgData name="Edoardo Michele Marino" userId="e320b409-1d87-4259-a4e8-ecf3651e2af3" providerId="ADAL" clId="{04DB63CB-3549-47DF-975E-50AD0D18EB99}" dt="2023-03-27T10:24:22.198" v="1978"/>
          <ac:graphicFrameMkLst>
            <pc:docMk/>
            <pc:sldMk cId="730842335" sldId="360"/>
            <ac:graphicFrameMk id="11" creationId="{6F5C1050-876D-4C26-A303-BD5987E76997}"/>
          </ac:graphicFrameMkLst>
        </pc:graphicFrameChg>
        <pc:picChg chg="add mod">
          <ac:chgData name="Edoardo Michele Marino" userId="e320b409-1d87-4259-a4e8-ecf3651e2af3" providerId="ADAL" clId="{04DB63CB-3549-47DF-975E-50AD0D18EB99}" dt="2023-03-27T10:16:17.891" v="1833" actId="1036"/>
          <ac:picMkLst>
            <pc:docMk/>
            <pc:sldMk cId="730842335" sldId="360"/>
            <ac:picMk id="4" creationId="{BF584AAF-22E1-4241-990E-E7949945B4C0}"/>
          </ac:picMkLst>
        </pc:picChg>
      </pc:sldChg>
      <pc:sldChg chg="addSp delSp modSp add mod modAnim">
        <pc:chgData name="Edoardo Michele Marino" userId="e320b409-1d87-4259-a4e8-ecf3651e2af3" providerId="ADAL" clId="{04DB63CB-3549-47DF-975E-50AD0D18EB99}" dt="2023-03-27T10:35:34.472" v="2130" actId="1076"/>
        <pc:sldMkLst>
          <pc:docMk/>
          <pc:sldMk cId="3461140747" sldId="361"/>
        </pc:sldMkLst>
        <pc:spChg chg="mod">
          <ac:chgData name="Edoardo Michele Marino" userId="e320b409-1d87-4259-a4e8-ecf3651e2af3" providerId="ADAL" clId="{04DB63CB-3549-47DF-975E-50AD0D18EB99}" dt="2023-03-27T10:25:50.448" v="2047" actId="20577"/>
          <ac:spMkLst>
            <pc:docMk/>
            <pc:sldMk cId="3461140747" sldId="361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04DB63CB-3549-47DF-975E-50AD0D18EB99}" dt="2023-03-27T10:26:14.968" v="2049"/>
          <ac:spMkLst>
            <pc:docMk/>
            <pc:sldMk cId="3461140747" sldId="361"/>
            <ac:spMk id="9" creationId="{302AF6CB-E563-47A0-8CCF-30290F8CCE04}"/>
          </ac:spMkLst>
        </pc:spChg>
        <pc:spChg chg="del">
          <ac:chgData name="Edoardo Michele Marino" userId="e320b409-1d87-4259-a4e8-ecf3651e2af3" providerId="ADAL" clId="{04DB63CB-3549-47DF-975E-50AD0D18EB99}" dt="2023-03-27T10:32:30.365" v="2127" actId="478"/>
          <ac:spMkLst>
            <pc:docMk/>
            <pc:sldMk cId="3461140747" sldId="361"/>
            <ac:spMk id="10" creationId="{2CCD7E30-320D-4052-AB19-F735A4D55FD7}"/>
          </ac:spMkLst>
        </pc:spChg>
        <pc:spChg chg="del">
          <ac:chgData name="Edoardo Michele Marino" userId="e320b409-1d87-4259-a4e8-ecf3651e2af3" providerId="ADAL" clId="{04DB63CB-3549-47DF-975E-50AD0D18EB99}" dt="2023-03-27T10:32:30.365" v="2127" actId="478"/>
          <ac:spMkLst>
            <pc:docMk/>
            <pc:sldMk cId="3461140747" sldId="361"/>
            <ac:spMk id="12" creationId="{A3B55BE3-5432-4643-94D3-F1546E1F08AD}"/>
          </ac:spMkLst>
        </pc:spChg>
        <pc:spChg chg="add mod">
          <ac:chgData name="Edoardo Michele Marino" userId="e320b409-1d87-4259-a4e8-ecf3651e2af3" providerId="ADAL" clId="{04DB63CB-3549-47DF-975E-50AD0D18EB99}" dt="2023-03-27T10:31:43.934" v="2116" actId="1035"/>
          <ac:spMkLst>
            <pc:docMk/>
            <pc:sldMk cId="3461140747" sldId="361"/>
            <ac:spMk id="14" creationId="{26E8D05E-2D0C-43AF-BBDC-C2CB1F9E2903}"/>
          </ac:spMkLst>
        </pc:spChg>
        <pc:spChg chg="add mod">
          <ac:chgData name="Edoardo Michele Marino" userId="e320b409-1d87-4259-a4e8-ecf3651e2af3" providerId="ADAL" clId="{04DB63CB-3549-47DF-975E-50AD0D18EB99}" dt="2023-03-27T10:35:34.472" v="2130" actId="1076"/>
          <ac:spMkLst>
            <pc:docMk/>
            <pc:sldMk cId="3461140747" sldId="361"/>
            <ac:spMk id="15" creationId="{65F3167B-0643-4802-94D3-E6FBF5F588CE}"/>
          </ac:spMkLst>
        </pc:spChg>
        <pc:spChg chg="add mod">
          <ac:chgData name="Edoardo Michele Marino" userId="e320b409-1d87-4259-a4e8-ecf3651e2af3" providerId="ADAL" clId="{04DB63CB-3549-47DF-975E-50AD0D18EB99}" dt="2023-03-27T10:35:34.472" v="2130" actId="1076"/>
          <ac:spMkLst>
            <pc:docMk/>
            <pc:sldMk cId="3461140747" sldId="361"/>
            <ac:spMk id="16" creationId="{839E0372-9DD7-47CF-8165-5BDAB2B4DAEE}"/>
          </ac:spMkLst>
        </pc:spChg>
        <pc:graphicFrameChg chg="mod">
          <ac:chgData name="Edoardo Michele Marino" userId="e320b409-1d87-4259-a4e8-ecf3651e2af3" providerId="ADAL" clId="{04DB63CB-3549-47DF-975E-50AD0D18EB99}" dt="2023-03-27T10:31:43.934" v="2116" actId="1035"/>
          <ac:graphicFrameMkLst>
            <pc:docMk/>
            <pc:sldMk cId="3461140747" sldId="361"/>
            <ac:graphicFrameMk id="11" creationId="{6F5C1050-876D-4C26-A303-BD5987E76997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10:33:39.017" v="2129"/>
          <ac:graphicFrameMkLst>
            <pc:docMk/>
            <pc:sldMk cId="3461140747" sldId="361"/>
            <ac:graphicFrameMk id="13" creationId="{F79EA1FB-0FA0-4C86-999C-08D234E7FEE3}"/>
          </ac:graphicFrameMkLst>
        </pc:graphicFrameChg>
        <pc:picChg chg="del">
          <ac:chgData name="Edoardo Michele Marino" userId="e320b409-1d87-4259-a4e8-ecf3651e2af3" providerId="ADAL" clId="{04DB63CB-3549-47DF-975E-50AD0D18EB99}" dt="2023-03-27T10:25:52.472" v="2048" actId="478"/>
          <ac:picMkLst>
            <pc:docMk/>
            <pc:sldMk cId="3461140747" sldId="361"/>
            <ac:picMk id="4" creationId="{BF584AAF-22E1-4241-990E-E7949945B4C0}"/>
          </ac:picMkLst>
        </pc:picChg>
        <pc:picChg chg="add del mod">
          <ac:chgData name="Edoardo Michele Marino" userId="e320b409-1d87-4259-a4e8-ecf3651e2af3" providerId="ADAL" clId="{04DB63CB-3549-47DF-975E-50AD0D18EB99}" dt="2023-03-27T10:31:10.102" v="2087" actId="478"/>
          <ac:picMkLst>
            <pc:docMk/>
            <pc:sldMk cId="3461140747" sldId="361"/>
            <ac:picMk id="5" creationId="{5601D848-FA39-4194-B292-408ADDBB3035}"/>
          </ac:picMkLst>
        </pc:picChg>
      </pc:sldChg>
    </pc:docChg>
  </pc:docChgLst>
  <pc:docChgLst>
    <pc:chgData name="Edoardo Michele" userId="e320b409-1d87-4259-a4e8-ecf3651e2af3" providerId="ADAL" clId="{CBB1556B-7E25-4C63-B775-9A13CC3E4945}"/>
    <pc:docChg chg="modSld">
      <pc:chgData name="Edoardo Michele" userId="e320b409-1d87-4259-a4e8-ecf3651e2af3" providerId="ADAL" clId="{CBB1556B-7E25-4C63-B775-9A13CC3E4945}" dt="2024-04-09T06:55:56.095" v="15" actId="20577"/>
      <pc:docMkLst>
        <pc:docMk/>
      </pc:docMkLst>
      <pc:sldChg chg="modSp mod">
        <pc:chgData name="Edoardo Michele" userId="e320b409-1d87-4259-a4e8-ecf3651e2af3" providerId="ADAL" clId="{CBB1556B-7E25-4C63-B775-9A13CC3E4945}" dt="2024-04-08T16:39:47.849" v="2" actId="6549"/>
        <pc:sldMkLst>
          <pc:docMk/>
          <pc:sldMk cId="1809912637" sldId="256"/>
        </pc:sldMkLst>
        <pc:spChg chg="mod">
          <ac:chgData name="Edoardo Michele" userId="e320b409-1d87-4259-a4e8-ecf3651e2af3" providerId="ADAL" clId="{CBB1556B-7E25-4C63-B775-9A13CC3E4945}" dt="2024-04-08T16:39:47.849" v="2" actId="6549"/>
          <ac:spMkLst>
            <pc:docMk/>
            <pc:sldMk cId="1809912637" sldId="256"/>
            <ac:spMk id="6" creationId="{275EF50F-9F65-49A6-952D-4D940AD3F246}"/>
          </ac:spMkLst>
        </pc:spChg>
      </pc:sldChg>
      <pc:sldChg chg="modSp">
        <pc:chgData name="Edoardo Michele" userId="e320b409-1d87-4259-a4e8-ecf3651e2af3" providerId="ADAL" clId="{CBB1556B-7E25-4C63-B775-9A13CC3E4945}" dt="2024-04-09T06:55:56.095" v="15" actId="20577"/>
        <pc:sldMkLst>
          <pc:docMk/>
          <pc:sldMk cId="1814845723" sldId="368"/>
        </pc:sldMkLst>
        <pc:spChg chg="mod">
          <ac:chgData name="Edoardo Michele" userId="e320b409-1d87-4259-a4e8-ecf3651e2af3" providerId="ADAL" clId="{CBB1556B-7E25-4C63-B775-9A13CC3E4945}" dt="2024-04-09T06:55:56.095" v="15" actId="20577"/>
          <ac:spMkLst>
            <pc:docMk/>
            <pc:sldMk cId="1814845723" sldId="368"/>
            <ac:spMk id="13" creationId="{F737FE60-6943-42D4-8AD2-4DA58CC4DAB0}"/>
          </ac:spMkLst>
        </pc:spChg>
      </pc:sldChg>
    </pc:docChg>
  </pc:docChgLst>
  <pc:docChgLst>
    <pc:chgData name="Edoardo Michele Marino" userId="e320b409-1d87-4259-a4e8-ecf3651e2af3" providerId="ADAL" clId="{61544BFD-E351-46F6-8B86-215BDBBF3A58}"/>
    <pc:docChg chg="undo custSel addSld modSld">
      <pc:chgData name="Edoardo Michele Marino" userId="e320b409-1d87-4259-a4e8-ecf3651e2af3" providerId="ADAL" clId="{61544BFD-E351-46F6-8B86-215BDBBF3A58}" dt="2023-03-29T07:51:23.240" v="305" actId="20577"/>
      <pc:docMkLst>
        <pc:docMk/>
      </pc:docMkLst>
      <pc:sldChg chg="addSp delSp modSp add mod">
        <pc:chgData name="Edoardo Michele Marino" userId="e320b409-1d87-4259-a4e8-ecf3651e2af3" providerId="ADAL" clId="{61544BFD-E351-46F6-8B86-215BDBBF3A58}" dt="2023-03-29T07:51:23.240" v="305" actId="20577"/>
        <pc:sldMkLst>
          <pc:docMk/>
          <pc:sldMk cId="975054411" sldId="355"/>
        </pc:sldMkLst>
        <pc:spChg chg="del">
          <ac:chgData name="Edoardo Michele Marino" userId="e320b409-1d87-4259-a4e8-ecf3651e2af3" providerId="ADAL" clId="{61544BFD-E351-46F6-8B86-215BDBBF3A58}" dt="2023-03-29T07:50:26.145" v="254" actId="478"/>
          <ac:spMkLst>
            <pc:docMk/>
            <pc:sldMk cId="975054411" sldId="355"/>
            <ac:spMk id="4" creationId="{2B41BE49-47D8-4F52-B589-E6A382F11F75}"/>
          </ac:spMkLst>
        </pc:spChg>
        <pc:spChg chg="add mod">
          <ac:chgData name="Edoardo Michele Marino" userId="e320b409-1d87-4259-a4e8-ecf3651e2af3" providerId="ADAL" clId="{61544BFD-E351-46F6-8B86-215BDBBF3A58}" dt="2023-03-29T07:49:17.511" v="144" actId="20577"/>
          <ac:spMkLst>
            <pc:docMk/>
            <pc:sldMk cId="975054411" sldId="355"/>
            <ac:spMk id="6" creationId="{34A63BE8-110D-4E25-8F50-D0E5E345A95B}"/>
          </ac:spMkLst>
        </pc:spChg>
        <pc:spChg chg="mod">
          <ac:chgData name="Edoardo Michele Marino" userId="e320b409-1d87-4259-a4e8-ecf3651e2af3" providerId="ADAL" clId="{61544BFD-E351-46F6-8B86-215BDBBF3A58}" dt="2023-03-29T07:51:23.240" v="305" actId="20577"/>
          <ac:spMkLst>
            <pc:docMk/>
            <pc:sldMk cId="975054411" sldId="355"/>
            <ac:spMk id="7" creationId="{417ABA48-E21B-4D9B-A81B-D7CA9A5E60D9}"/>
          </ac:spMkLst>
        </pc:spChg>
        <pc:picChg chg="mod">
          <ac:chgData name="Edoardo Michele Marino" userId="e320b409-1d87-4259-a4e8-ecf3651e2af3" providerId="ADAL" clId="{61544BFD-E351-46F6-8B86-215BDBBF3A58}" dt="2023-03-29T07:46:31.844" v="35" actId="1076"/>
          <ac:picMkLst>
            <pc:docMk/>
            <pc:sldMk cId="975054411" sldId="355"/>
            <ac:picMk id="9" creationId="{293A3FE4-C30D-4FE8-8492-97D0D1AE540F}"/>
          </ac:picMkLst>
        </pc:picChg>
      </pc:sldChg>
      <pc:sldChg chg="addSp modSp">
        <pc:chgData name="Edoardo Michele Marino" userId="e320b409-1d87-4259-a4e8-ecf3651e2af3" providerId="ADAL" clId="{61544BFD-E351-46F6-8B86-215BDBBF3A58}" dt="2023-03-29T07:38:35.512" v="4"/>
        <pc:sldMkLst>
          <pc:docMk/>
          <pc:sldMk cId="157427529" sldId="368"/>
        </pc:sldMkLst>
        <pc:spChg chg="add mod">
          <ac:chgData name="Edoardo Michele Marino" userId="e320b409-1d87-4259-a4e8-ecf3651e2af3" providerId="ADAL" clId="{61544BFD-E351-46F6-8B86-215BDBBF3A58}" dt="2023-03-29T07:38:35.512" v="4"/>
          <ac:spMkLst>
            <pc:docMk/>
            <pc:sldMk cId="157427529" sldId="368"/>
            <ac:spMk id="10" creationId="{B0E2C7AB-9A31-4C30-BE38-9ED49697212E}"/>
          </ac:spMkLst>
        </pc:spChg>
      </pc:sldChg>
      <pc:sldChg chg="addSp modSp mod">
        <pc:chgData name="Edoardo Michele Marino" userId="e320b409-1d87-4259-a4e8-ecf3651e2af3" providerId="ADAL" clId="{61544BFD-E351-46F6-8B86-215BDBBF3A58}" dt="2023-03-29T07:37:59.550" v="3"/>
        <pc:sldMkLst>
          <pc:docMk/>
          <pc:sldMk cId="4237328920" sldId="369"/>
        </pc:sldMkLst>
        <pc:spChg chg="add mod">
          <ac:chgData name="Edoardo Michele Marino" userId="e320b409-1d87-4259-a4e8-ecf3651e2af3" providerId="ADAL" clId="{61544BFD-E351-46F6-8B86-215BDBBF3A58}" dt="2023-03-29T07:37:59.550" v="3"/>
          <ac:spMkLst>
            <pc:docMk/>
            <pc:sldMk cId="4237328920" sldId="369"/>
            <ac:spMk id="6" creationId="{15046B1E-0BB0-40B3-BB32-C4951F746019}"/>
          </ac:spMkLst>
        </pc:spChg>
      </pc:sldChg>
      <pc:sldChg chg="modSp mod">
        <pc:chgData name="Edoardo Michele Marino" userId="e320b409-1d87-4259-a4e8-ecf3651e2af3" providerId="ADAL" clId="{61544BFD-E351-46F6-8B86-215BDBBF3A58}" dt="2023-03-29T07:41:08.714" v="31" actId="20577"/>
        <pc:sldMkLst>
          <pc:docMk/>
          <pc:sldMk cId="1865749451" sldId="370"/>
        </pc:sldMkLst>
        <pc:spChg chg="mod">
          <ac:chgData name="Edoardo Michele Marino" userId="e320b409-1d87-4259-a4e8-ecf3651e2af3" providerId="ADAL" clId="{61544BFD-E351-46F6-8B86-215BDBBF3A58}" dt="2023-03-29T07:41:01.338" v="22" actId="20577"/>
          <ac:spMkLst>
            <pc:docMk/>
            <pc:sldMk cId="1865749451" sldId="370"/>
            <ac:spMk id="10" creationId="{7114943B-E5AD-44DA-9F6F-D3D2BF2A6BA4}"/>
          </ac:spMkLst>
        </pc:spChg>
        <pc:spChg chg="mod">
          <ac:chgData name="Edoardo Michele Marino" userId="e320b409-1d87-4259-a4e8-ecf3651e2af3" providerId="ADAL" clId="{61544BFD-E351-46F6-8B86-215BDBBF3A58}" dt="2023-03-29T07:41:08.714" v="31" actId="20577"/>
          <ac:spMkLst>
            <pc:docMk/>
            <pc:sldMk cId="1865749451" sldId="370"/>
            <ac:spMk id="12" creationId="{C5B2A36E-E83C-4635-8BEE-3D14ADAD60D3}"/>
          </ac:spMkLst>
        </pc:spChg>
      </pc:sldChg>
      <pc:sldChg chg="modAnim">
        <pc:chgData name="Edoardo Michele Marino" userId="e320b409-1d87-4259-a4e8-ecf3651e2af3" providerId="ADAL" clId="{61544BFD-E351-46F6-8B86-215BDBBF3A58}" dt="2023-03-29T07:25:25.804" v="1"/>
        <pc:sldMkLst>
          <pc:docMk/>
          <pc:sldMk cId="1146667928" sldId="378"/>
        </pc:sldMkLst>
      </pc:sldChg>
    </pc:docChg>
  </pc:docChgLst>
  <pc:docChgLst>
    <pc:chgData name="Edoardo Michele" userId="e320b409-1d87-4259-a4e8-ecf3651e2af3" providerId="ADAL" clId="{33799908-38DB-4D29-9330-AAE10887304C}"/>
    <pc:docChg chg="undo custSel addSld delSld modSld sldOrd">
      <pc:chgData name="Edoardo Michele" userId="e320b409-1d87-4259-a4e8-ecf3651e2af3" providerId="ADAL" clId="{33799908-38DB-4D29-9330-AAE10887304C}" dt="2023-03-29T09:43:54.850" v="3307" actId="947"/>
      <pc:docMkLst>
        <pc:docMk/>
      </pc:docMkLst>
      <pc:sldChg chg="modSp mod">
        <pc:chgData name="Edoardo Michele" userId="e320b409-1d87-4259-a4e8-ecf3651e2af3" providerId="ADAL" clId="{33799908-38DB-4D29-9330-AAE10887304C}" dt="2023-03-28T07:28:29.777" v="3289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33799908-38DB-4D29-9330-AAE10887304C}" dt="2023-03-28T07:28:29.777" v="3289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modSp">
        <pc:chgData name="Edoardo Michele" userId="e320b409-1d87-4259-a4e8-ecf3651e2af3" providerId="ADAL" clId="{33799908-38DB-4D29-9330-AAE10887304C}" dt="2023-03-28T07:05:51.391" v="3057" actId="20577"/>
        <pc:sldMkLst>
          <pc:docMk/>
          <pc:sldMk cId="2364767192" sldId="338"/>
        </pc:sldMkLst>
        <pc:spChg chg="mod">
          <ac:chgData name="Edoardo Michele" userId="e320b409-1d87-4259-a4e8-ecf3651e2af3" providerId="ADAL" clId="{33799908-38DB-4D29-9330-AAE10887304C}" dt="2023-03-28T07:05:46.782" v="3052" actId="20577"/>
          <ac:spMkLst>
            <pc:docMk/>
            <pc:sldMk cId="2364767192" sldId="338"/>
            <ac:spMk id="10" creationId="{58298869-CD2A-4A68-8FAD-840479D394DE}"/>
          </ac:spMkLst>
        </pc:spChg>
        <pc:spChg chg="mod">
          <ac:chgData name="Edoardo Michele" userId="e320b409-1d87-4259-a4e8-ecf3651e2af3" providerId="ADAL" clId="{33799908-38DB-4D29-9330-AAE10887304C}" dt="2023-03-28T07:05:51.391" v="3057" actId="20577"/>
          <ac:spMkLst>
            <pc:docMk/>
            <pc:sldMk cId="2364767192" sldId="338"/>
            <ac:spMk id="12" creationId="{6CD1BF9C-67B3-40D5-AD4E-506CD09008B4}"/>
          </ac:spMkLst>
        </pc:spChg>
      </pc:sldChg>
      <pc:sldChg chg="modSp mod">
        <pc:chgData name="Edoardo Michele" userId="e320b409-1d87-4259-a4e8-ecf3651e2af3" providerId="ADAL" clId="{33799908-38DB-4D29-9330-AAE10887304C}" dt="2023-03-29T09:43:54.850" v="3307" actId="947"/>
        <pc:sldMkLst>
          <pc:docMk/>
          <pc:sldMk cId="975054411" sldId="355"/>
        </pc:sldMkLst>
        <pc:spChg chg="mod">
          <ac:chgData name="Edoardo Michele" userId="e320b409-1d87-4259-a4e8-ecf3651e2af3" providerId="ADAL" clId="{33799908-38DB-4D29-9330-AAE10887304C}" dt="2023-03-29T09:43:54.850" v="3307" actId="947"/>
          <ac:spMkLst>
            <pc:docMk/>
            <pc:sldMk cId="975054411" sldId="355"/>
            <ac:spMk id="7" creationId="{417ABA48-E21B-4D9B-A81B-D7CA9A5E60D9}"/>
          </ac:spMkLst>
        </pc:spChg>
      </pc:sldChg>
      <pc:sldChg chg="addSp modSp mod">
        <pc:chgData name="Edoardo Michele" userId="e320b409-1d87-4259-a4e8-ecf3651e2af3" providerId="ADAL" clId="{33799908-38DB-4D29-9330-AAE10887304C}" dt="2023-03-28T07:14:52.530" v="3189" actId="1038"/>
        <pc:sldMkLst>
          <pc:docMk/>
          <pc:sldMk cId="675471367" sldId="357"/>
        </pc:sldMkLst>
        <pc:spChg chg="mod">
          <ac:chgData name="Edoardo Michele" userId="e320b409-1d87-4259-a4e8-ecf3651e2af3" providerId="ADAL" clId="{33799908-38DB-4D29-9330-AAE10887304C}" dt="2023-03-28T07:13:28.123" v="3145" actId="20577"/>
          <ac:spMkLst>
            <pc:docMk/>
            <pc:sldMk cId="675471367" sldId="357"/>
            <ac:spMk id="22" creationId="{455AA1E2-387A-4746-83D5-250FF6DA92B3}"/>
          </ac:spMkLst>
        </pc:spChg>
        <pc:grpChg chg="mod">
          <ac:chgData name="Edoardo Michele" userId="e320b409-1d87-4259-a4e8-ecf3651e2af3" providerId="ADAL" clId="{33799908-38DB-4D29-9330-AAE10887304C}" dt="2023-03-28T07:14:33.864" v="3172" actId="1076"/>
          <ac:grpSpMkLst>
            <pc:docMk/>
            <pc:sldMk cId="675471367" sldId="357"/>
            <ac:grpSpMk id="29" creationId="{4690694C-0CD8-41C4-A93A-C83861B05CB8}"/>
          </ac:grpSpMkLst>
        </pc:grpChg>
        <pc:graphicFrameChg chg="add mod">
          <ac:chgData name="Edoardo Michele" userId="e320b409-1d87-4259-a4e8-ecf3651e2af3" providerId="ADAL" clId="{33799908-38DB-4D29-9330-AAE10887304C}" dt="2023-03-28T07:13:22.104" v="3144" actId="1038"/>
          <ac:graphicFrameMkLst>
            <pc:docMk/>
            <pc:sldMk cId="675471367" sldId="357"/>
            <ac:graphicFrameMk id="15" creationId="{7806030A-F0BA-4CCC-9F0E-E18D82CB441A}"/>
          </ac:graphicFrameMkLst>
        </pc:graphicFrameChg>
        <pc:graphicFrameChg chg="mod">
          <ac:chgData name="Edoardo Michele" userId="e320b409-1d87-4259-a4e8-ecf3651e2af3" providerId="ADAL" clId="{33799908-38DB-4D29-9330-AAE10887304C}" dt="2023-03-28T07:14:18.493" v="3167" actId="1038"/>
          <ac:graphicFrameMkLst>
            <pc:docMk/>
            <pc:sldMk cId="675471367" sldId="357"/>
            <ac:graphicFrameMk id="27" creationId="{AA7A8C64-38ED-442E-AAD9-9990E564F8BD}"/>
          </ac:graphicFrameMkLst>
        </pc:graphicFrameChg>
        <pc:graphicFrameChg chg="mod">
          <ac:chgData name="Edoardo Michele" userId="e320b409-1d87-4259-a4e8-ecf3651e2af3" providerId="ADAL" clId="{33799908-38DB-4D29-9330-AAE10887304C}" dt="2023-03-28T07:14:52.530" v="3189" actId="1038"/>
          <ac:graphicFrameMkLst>
            <pc:docMk/>
            <pc:sldMk cId="675471367" sldId="357"/>
            <ac:graphicFrameMk id="28" creationId="{0838B836-4B37-4504-AEF7-25A0508B91DA}"/>
          </ac:graphicFrameMkLst>
        </pc:graphicFrameChg>
        <pc:picChg chg="mod">
          <ac:chgData name="Edoardo Michele" userId="e320b409-1d87-4259-a4e8-ecf3651e2af3" providerId="ADAL" clId="{33799908-38DB-4D29-9330-AAE10887304C}" dt="2023-03-28T07:10:11.980" v="3059" actId="1076"/>
          <ac:picMkLst>
            <pc:docMk/>
            <pc:sldMk cId="675471367" sldId="357"/>
            <ac:picMk id="5" creationId="{2967A78D-2022-45D5-89AD-C67FD7C5DEC5}"/>
          </ac:picMkLst>
        </pc:picChg>
      </pc:sldChg>
      <pc:sldChg chg="addSp delSp modSp mod modAnim">
        <pc:chgData name="Edoardo Michele" userId="e320b409-1d87-4259-a4e8-ecf3651e2af3" providerId="ADAL" clId="{33799908-38DB-4D29-9330-AAE10887304C}" dt="2023-03-28T07:16:45.028" v="3195"/>
        <pc:sldMkLst>
          <pc:docMk/>
          <pc:sldMk cId="3461140747" sldId="361"/>
        </pc:sldMkLst>
        <pc:spChg chg="mod">
          <ac:chgData name="Edoardo Michele" userId="e320b409-1d87-4259-a4e8-ecf3651e2af3" providerId="ADAL" clId="{33799908-38DB-4D29-9330-AAE10887304C}" dt="2023-03-27T20:09:08.384" v="516" actId="20577"/>
          <ac:spMkLst>
            <pc:docMk/>
            <pc:sldMk cId="3461140747" sldId="361"/>
            <ac:spMk id="2" creationId="{67D46264-72F6-4B93-AA6E-091F96B897D6}"/>
          </ac:spMkLst>
        </pc:spChg>
        <pc:spChg chg="add del">
          <ac:chgData name="Edoardo Michele" userId="e320b409-1d87-4259-a4e8-ecf3651e2af3" providerId="ADAL" clId="{33799908-38DB-4D29-9330-AAE10887304C}" dt="2023-03-27T18:12:15.501" v="2" actId="478"/>
          <ac:spMkLst>
            <pc:docMk/>
            <pc:sldMk cId="3461140747" sldId="361"/>
            <ac:spMk id="12" creationId="{0522BF09-EB8D-445A-97DD-863476A0E01F}"/>
          </ac:spMkLst>
        </pc:spChg>
        <pc:spChg chg="mod">
          <ac:chgData name="Edoardo Michele" userId="e320b409-1d87-4259-a4e8-ecf3651e2af3" providerId="ADAL" clId="{33799908-38DB-4D29-9330-AAE10887304C}" dt="2023-03-27T18:14:11.821" v="18" actId="1076"/>
          <ac:spMkLst>
            <pc:docMk/>
            <pc:sldMk cId="3461140747" sldId="361"/>
            <ac:spMk id="14" creationId="{26E8D05E-2D0C-43AF-BBDC-C2CB1F9E2903}"/>
          </ac:spMkLst>
        </pc:spChg>
        <pc:spChg chg="mod">
          <ac:chgData name="Edoardo Michele" userId="e320b409-1d87-4259-a4e8-ecf3651e2af3" providerId="ADAL" clId="{33799908-38DB-4D29-9330-AAE10887304C}" dt="2023-03-27T18:15:58.860" v="92" actId="1076"/>
          <ac:spMkLst>
            <pc:docMk/>
            <pc:sldMk cId="3461140747" sldId="361"/>
            <ac:spMk id="15" creationId="{65F3167B-0643-4802-94D3-E6FBF5F588CE}"/>
          </ac:spMkLst>
        </pc:spChg>
        <pc:spChg chg="mod">
          <ac:chgData name="Edoardo Michele" userId="e320b409-1d87-4259-a4e8-ecf3651e2af3" providerId="ADAL" clId="{33799908-38DB-4D29-9330-AAE10887304C}" dt="2023-03-27T18:15:58.860" v="92" actId="1076"/>
          <ac:spMkLst>
            <pc:docMk/>
            <pc:sldMk cId="3461140747" sldId="361"/>
            <ac:spMk id="16" creationId="{839E0372-9DD7-47CF-8165-5BDAB2B4DAEE}"/>
          </ac:spMkLst>
        </pc:spChg>
        <pc:spChg chg="add mod">
          <ac:chgData name="Edoardo Michele" userId="e320b409-1d87-4259-a4e8-ecf3651e2af3" providerId="ADAL" clId="{33799908-38DB-4D29-9330-AAE10887304C}" dt="2023-03-27T18:15:13.171" v="74" actId="1035"/>
          <ac:spMkLst>
            <pc:docMk/>
            <pc:sldMk cId="3461140747" sldId="361"/>
            <ac:spMk id="20" creationId="{1CCA2A88-27D0-4A66-92EF-EC48359D35F1}"/>
          </ac:spMkLst>
        </pc:spChg>
        <pc:graphicFrameChg chg="add del mod">
          <ac:chgData name="Edoardo Michele" userId="e320b409-1d87-4259-a4e8-ecf3651e2af3" providerId="ADAL" clId="{33799908-38DB-4D29-9330-AAE10887304C}" dt="2023-03-27T18:12:18.295" v="3" actId="478"/>
          <ac:graphicFrameMkLst>
            <pc:docMk/>
            <pc:sldMk cId="3461140747" sldId="361"/>
            <ac:graphicFrameMk id="10" creationId="{24F422DC-4A9B-49B3-8628-E43BF4E89023}"/>
          </ac:graphicFrameMkLst>
        </pc:graphicFrameChg>
        <pc:graphicFrameChg chg="mod">
          <ac:chgData name="Edoardo Michele" userId="e320b409-1d87-4259-a4e8-ecf3651e2af3" providerId="ADAL" clId="{33799908-38DB-4D29-9330-AAE10887304C}" dt="2023-03-27T18:14:11.821" v="18" actId="1076"/>
          <ac:graphicFrameMkLst>
            <pc:docMk/>
            <pc:sldMk cId="3461140747" sldId="361"/>
            <ac:graphicFrameMk id="13" creationId="{F79EA1FB-0FA0-4C86-999C-08D234E7FEE3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18:14:11.821" v="18" actId="1076"/>
          <ac:graphicFrameMkLst>
            <pc:docMk/>
            <pc:sldMk cId="3461140747" sldId="361"/>
            <ac:graphicFrameMk id="17" creationId="{F287930F-AD08-4625-A584-78CEB7491E9D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18:15:19.297" v="75"/>
          <ac:graphicFrameMkLst>
            <pc:docMk/>
            <pc:sldMk cId="3461140747" sldId="361"/>
            <ac:graphicFrameMk id="18" creationId="{09977791-E245-4090-A5E1-0AD4A4FBFB2C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18:14:11.821" v="18" actId="1076"/>
          <ac:graphicFrameMkLst>
            <pc:docMk/>
            <pc:sldMk cId="3461140747" sldId="361"/>
            <ac:graphicFrameMk id="19" creationId="{EE6B9837-FA9B-4F95-A6FA-E457DDE04739}"/>
          </ac:graphicFrameMkLst>
        </pc:graphicFrameChg>
      </pc:sldChg>
      <pc:sldChg chg="addSp delSp modSp add mod delAnim modAnim">
        <pc:chgData name="Edoardo Michele" userId="e320b409-1d87-4259-a4e8-ecf3651e2af3" providerId="ADAL" clId="{33799908-38DB-4D29-9330-AAE10887304C}" dt="2023-03-28T07:18:03.824" v="3197"/>
        <pc:sldMkLst>
          <pc:docMk/>
          <pc:sldMk cId="3930166879" sldId="362"/>
        </pc:sldMkLst>
        <pc:spChg chg="mod">
          <ac:chgData name="Edoardo Michele" userId="e320b409-1d87-4259-a4e8-ecf3651e2af3" providerId="ADAL" clId="{33799908-38DB-4D29-9330-AAE10887304C}" dt="2023-03-27T20:09:24.238" v="517"/>
          <ac:spMkLst>
            <pc:docMk/>
            <pc:sldMk cId="3930166879" sldId="362"/>
            <ac:spMk id="2" creationId="{67D46264-72F6-4B93-AA6E-091F96B897D6}"/>
          </ac:spMkLst>
        </pc:spChg>
        <pc:spChg chg="del">
          <ac:chgData name="Edoardo Michele" userId="e320b409-1d87-4259-a4e8-ecf3651e2af3" providerId="ADAL" clId="{33799908-38DB-4D29-9330-AAE10887304C}" dt="2023-03-27T18:17:06.787" v="96" actId="478"/>
          <ac:spMkLst>
            <pc:docMk/>
            <pc:sldMk cId="3930166879" sldId="362"/>
            <ac:spMk id="14" creationId="{26E8D05E-2D0C-43AF-BBDC-C2CB1F9E2903}"/>
          </ac:spMkLst>
        </pc:spChg>
        <pc:spChg chg="mod">
          <ac:chgData name="Edoardo Michele" userId="e320b409-1d87-4259-a4e8-ecf3651e2af3" providerId="ADAL" clId="{33799908-38DB-4D29-9330-AAE10887304C}" dt="2023-03-27T18:24:15.225" v="332" actId="20577"/>
          <ac:spMkLst>
            <pc:docMk/>
            <pc:sldMk cId="3930166879" sldId="362"/>
            <ac:spMk id="15" creationId="{65F3167B-0643-4802-94D3-E6FBF5F588CE}"/>
          </ac:spMkLst>
        </pc:spChg>
        <pc:spChg chg="mod">
          <ac:chgData name="Edoardo Michele" userId="e320b409-1d87-4259-a4e8-ecf3651e2af3" providerId="ADAL" clId="{33799908-38DB-4D29-9330-AAE10887304C}" dt="2023-03-27T18:27:02.580" v="497" actId="20577"/>
          <ac:spMkLst>
            <pc:docMk/>
            <pc:sldMk cId="3930166879" sldId="362"/>
            <ac:spMk id="16" creationId="{839E0372-9DD7-47CF-8165-5BDAB2B4DAEE}"/>
          </ac:spMkLst>
        </pc:spChg>
        <pc:spChg chg="del">
          <ac:chgData name="Edoardo Michele" userId="e320b409-1d87-4259-a4e8-ecf3651e2af3" providerId="ADAL" clId="{33799908-38DB-4D29-9330-AAE10887304C}" dt="2023-03-27T18:17:30.577" v="98" actId="478"/>
          <ac:spMkLst>
            <pc:docMk/>
            <pc:sldMk cId="3930166879" sldId="362"/>
            <ac:spMk id="20" creationId="{1CCA2A88-27D0-4A66-92EF-EC48359D35F1}"/>
          </ac:spMkLst>
        </pc:spChg>
        <pc:spChg chg="add mod">
          <ac:chgData name="Edoardo Michele" userId="e320b409-1d87-4259-a4e8-ecf3651e2af3" providerId="ADAL" clId="{33799908-38DB-4D29-9330-AAE10887304C}" dt="2023-03-27T20:22:58.009" v="753" actId="20577"/>
          <ac:spMkLst>
            <pc:docMk/>
            <pc:sldMk cId="3930166879" sldId="362"/>
            <ac:spMk id="23" creationId="{74FC269A-D0BD-45DF-AAE9-5EE1ED355EB3}"/>
          </ac:spMkLst>
        </pc:spChg>
        <pc:graphicFrameChg chg="del">
          <ac:chgData name="Edoardo Michele" userId="e320b409-1d87-4259-a4e8-ecf3651e2af3" providerId="ADAL" clId="{33799908-38DB-4D29-9330-AAE10887304C}" dt="2023-03-27T18:17:06.787" v="96" actId="478"/>
          <ac:graphicFrameMkLst>
            <pc:docMk/>
            <pc:sldMk cId="3930166879" sldId="362"/>
            <ac:graphicFrameMk id="11" creationId="{6F5C1050-876D-4C26-A303-BD5987E76997}"/>
          </ac:graphicFrameMkLst>
        </pc:graphicFrameChg>
        <pc:graphicFrameChg chg="mod">
          <ac:chgData name="Edoardo Michele" userId="e320b409-1d87-4259-a4e8-ecf3651e2af3" providerId="ADAL" clId="{33799908-38DB-4D29-9330-AAE10887304C}" dt="2023-03-27T18:17:11.852" v="97" actId="1076"/>
          <ac:graphicFrameMkLst>
            <pc:docMk/>
            <pc:sldMk cId="3930166879" sldId="362"/>
            <ac:graphicFrameMk id="13" creationId="{F79EA1FB-0FA0-4C86-999C-08D234E7FEE3}"/>
          </ac:graphicFrameMkLst>
        </pc:graphicFrameChg>
        <pc:graphicFrameChg chg="del">
          <ac:chgData name="Edoardo Michele" userId="e320b409-1d87-4259-a4e8-ecf3651e2af3" providerId="ADAL" clId="{33799908-38DB-4D29-9330-AAE10887304C}" dt="2023-03-27T18:17:30.577" v="98" actId="478"/>
          <ac:graphicFrameMkLst>
            <pc:docMk/>
            <pc:sldMk cId="3930166879" sldId="362"/>
            <ac:graphicFrameMk id="17" creationId="{F287930F-AD08-4625-A584-78CEB7491E9D}"/>
          </ac:graphicFrameMkLst>
        </pc:graphicFrameChg>
        <pc:graphicFrameChg chg="del">
          <ac:chgData name="Edoardo Michele" userId="e320b409-1d87-4259-a4e8-ecf3651e2af3" providerId="ADAL" clId="{33799908-38DB-4D29-9330-AAE10887304C}" dt="2023-03-27T18:17:30.577" v="98" actId="478"/>
          <ac:graphicFrameMkLst>
            <pc:docMk/>
            <pc:sldMk cId="3930166879" sldId="362"/>
            <ac:graphicFrameMk id="18" creationId="{09977791-E245-4090-A5E1-0AD4A4FBFB2C}"/>
          </ac:graphicFrameMkLst>
        </pc:graphicFrameChg>
        <pc:graphicFrameChg chg="del">
          <ac:chgData name="Edoardo Michele" userId="e320b409-1d87-4259-a4e8-ecf3651e2af3" providerId="ADAL" clId="{33799908-38DB-4D29-9330-AAE10887304C}" dt="2023-03-27T18:17:30.577" v="98" actId="478"/>
          <ac:graphicFrameMkLst>
            <pc:docMk/>
            <pc:sldMk cId="3930166879" sldId="362"/>
            <ac:graphicFrameMk id="19" creationId="{EE6B9837-FA9B-4F95-A6FA-E457DDE04739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18:30:18.629" v="498"/>
          <ac:graphicFrameMkLst>
            <pc:docMk/>
            <pc:sldMk cId="3930166879" sldId="362"/>
            <ac:graphicFrameMk id="21" creationId="{50E9C41C-FB5A-413D-B0E4-4D9087149DC4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21:08:25.171" v="1825"/>
          <ac:graphicFrameMkLst>
            <pc:docMk/>
            <pc:sldMk cId="3930166879" sldId="362"/>
            <ac:graphicFrameMk id="22" creationId="{E50B230A-1BD5-4B7C-9FD5-7E04E4C410D7}"/>
          </ac:graphicFrameMkLst>
        </pc:graphicFrameChg>
      </pc:sldChg>
      <pc:sldChg chg="addSp delSp modSp add mod delAnim modAnim">
        <pc:chgData name="Edoardo Michele" userId="e320b409-1d87-4259-a4e8-ecf3651e2af3" providerId="ADAL" clId="{33799908-38DB-4D29-9330-AAE10887304C}" dt="2023-03-27T21:02:29.995" v="1712" actId="478"/>
        <pc:sldMkLst>
          <pc:docMk/>
          <pc:sldMk cId="4080937205" sldId="363"/>
        </pc:sldMkLst>
        <pc:spChg chg="mod">
          <ac:chgData name="Edoardo Michele" userId="e320b409-1d87-4259-a4e8-ecf3651e2af3" providerId="ADAL" clId="{33799908-38DB-4D29-9330-AAE10887304C}" dt="2023-03-27T20:10:43.214" v="576" actId="20577"/>
          <ac:spMkLst>
            <pc:docMk/>
            <pc:sldMk cId="4080937205" sldId="363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0:11:03.792" v="577"/>
          <ac:spMkLst>
            <pc:docMk/>
            <pc:sldMk cId="4080937205" sldId="363"/>
            <ac:spMk id="9" creationId="{302AF6CB-E563-47A0-8CCF-30290F8CCE04}"/>
          </ac:spMkLst>
        </pc:spChg>
        <pc:spChg chg="add mod">
          <ac:chgData name="Edoardo Michele" userId="e320b409-1d87-4259-a4e8-ecf3651e2af3" providerId="ADAL" clId="{33799908-38DB-4D29-9330-AAE10887304C}" dt="2023-03-27T20:43:12.004" v="1449" actId="20577"/>
          <ac:spMkLst>
            <pc:docMk/>
            <pc:sldMk cId="4080937205" sldId="363"/>
            <ac:spMk id="12" creationId="{23F8B9EE-FCE4-4831-917D-9D2157157105}"/>
          </ac:spMkLst>
        </pc:spChg>
        <pc:spChg chg="mod">
          <ac:chgData name="Edoardo Michele" userId="e320b409-1d87-4259-a4e8-ecf3651e2af3" providerId="ADAL" clId="{33799908-38DB-4D29-9330-AAE10887304C}" dt="2023-03-27T20:13:59.447" v="602" actId="20577"/>
          <ac:spMkLst>
            <pc:docMk/>
            <pc:sldMk cId="4080937205" sldId="363"/>
            <ac:spMk id="15" creationId="{65F3167B-0643-4802-94D3-E6FBF5F588CE}"/>
          </ac:spMkLst>
        </pc:spChg>
        <pc:spChg chg="del">
          <ac:chgData name="Edoardo Michele" userId="e320b409-1d87-4259-a4e8-ecf3651e2af3" providerId="ADAL" clId="{33799908-38DB-4D29-9330-AAE10887304C}" dt="2023-03-27T20:13:03.051" v="592" actId="478"/>
          <ac:spMkLst>
            <pc:docMk/>
            <pc:sldMk cId="4080937205" sldId="363"/>
            <ac:spMk id="16" creationId="{839E0372-9DD7-47CF-8165-5BDAB2B4DAEE}"/>
          </ac:spMkLst>
        </pc:spChg>
        <pc:spChg chg="add mod">
          <ac:chgData name="Edoardo Michele" userId="e320b409-1d87-4259-a4e8-ecf3651e2af3" providerId="ADAL" clId="{33799908-38DB-4D29-9330-AAE10887304C}" dt="2023-03-27T20:47:08.205" v="1547" actId="1035"/>
          <ac:spMkLst>
            <pc:docMk/>
            <pc:sldMk cId="4080937205" sldId="363"/>
            <ac:spMk id="17" creationId="{45A59810-1A2A-4EFD-8E98-64BB658265DD}"/>
          </ac:spMkLst>
        </pc:spChg>
        <pc:spChg chg="add del mod">
          <ac:chgData name="Edoardo Michele" userId="e320b409-1d87-4259-a4e8-ecf3651e2af3" providerId="ADAL" clId="{33799908-38DB-4D29-9330-AAE10887304C}" dt="2023-03-27T21:02:29.995" v="1712" actId="478"/>
          <ac:spMkLst>
            <pc:docMk/>
            <pc:sldMk cId="4080937205" sldId="363"/>
            <ac:spMk id="18" creationId="{DAD30C88-5A22-4E08-AC25-0324DDC0EA61}"/>
          </ac:spMkLst>
        </pc:spChg>
        <pc:spChg chg="del">
          <ac:chgData name="Edoardo Michele" userId="e320b409-1d87-4259-a4e8-ecf3651e2af3" providerId="ADAL" clId="{33799908-38DB-4D29-9330-AAE10887304C}" dt="2023-03-27T20:11:55.058" v="591" actId="478"/>
          <ac:spMkLst>
            <pc:docMk/>
            <pc:sldMk cId="4080937205" sldId="363"/>
            <ac:spMk id="23" creationId="{74FC269A-D0BD-45DF-AAE9-5EE1ED355EB3}"/>
          </ac:spMkLst>
        </pc:spChg>
        <pc:graphicFrameChg chg="del">
          <ac:chgData name="Edoardo Michele" userId="e320b409-1d87-4259-a4e8-ecf3651e2af3" providerId="ADAL" clId="{33799908-38DB-4D29-9330-AAE10887304C}" dt="2023-03-27T20:11:05.643" v="578" actId="478"/>
          <ac:graphicFrameMkLst>
            <pc:docMk/>
            <pc:sldMk cId="4080937205" sldId="363"/>
            <ac:graphicFrameMk id="13" creationId="{F79EA1FB-0FA0-4C86-999C-08D234E7FEE3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20:47:04.544" v="1539" actId="1035"/>
          <ac:graphicFrameMkLst>
            <pc:docMk/>
            <pc:sldMk cId="4080937205" sldId="363"/>
            <ac:graphicFrameMk id="14" creationId="{25C4F68C-2734-4FBC-A2C2-8A3737794828}"/>
          </ac:graphicFrameMkLst>
        </pc:graphicFrameChg>
        <pc:graphicFrameChg chg="del">
          <ac:chgData name="Edoardo Michele" userId="e320b409-1d87-4259-a4e8-ecf3651e2af3" providerId="ADAL" clId="{33799908-38DB-4D29-9330-AAE10887304C}" dt="2023-03-27T20:11:34.083" v="581" actId="478"/>
          <ac:graphicFrameMkLst>
            <pc:docMk/>
            <pc:sldMk cId="4080937205" sldId="363"/>
            <ac:graphicFrameMk id="21" creationId="{50E9C41C-FB5A-413D-B0E4-4D9087149DC4}"/>
          </ac:graphicFrameMkLst>
        </pc:graphicFrameChg>
        <pc:graphicFrameChg chg="del">
          <ac:chgData name="Edoardo Michele" userId="e320b409-1d87-4259-a4e8-ecf3651e2af3" providerId="ADAL" clId="{33799908-38DB-4D29-9330-AAE10887304C}" dt="2023-03-27T20:11:34.083" v="581" actId="478"/>
          <ac:graphicFrameMkLst>
            <pc:docMk/>
            <pc:sldMk cId="4080937205" sldId="363"/>
            <ac:graphicFrameMk id="22" creationId="{E50B230A-1BD5-4B7C-9FD5-7E04E4C410D7}"/>
          </ac:graphicFrameMkLst>
        </pc:graphicFrameChg>
        <pc:picChg chg="add del mod ord">
          <ac:chgData name="Edoardo Michele" userId="e320b409-1d87-4259-a4e8-ecf3651e2af3" providerId="ADAL" clId="{33799908-38DB-4D29-9330-AAE10887304C}" dt="2023-03-27T20:41:27.166" v="1290" actId="478"/>
          <ac:picMkLst>
            <pc:docMk/>
            <pc:sldMk cId="4080937205" sldId="363"/>
            <ac:picMk id="4" creationId="{1C6EAB85-3E7D-4D78-92F1-A7D299039678}"/>
          </ac:picMkLst>
        </pc:picChg>
      </pc:sldChg>
      <pc:sldChg chg="addSp delSp modSp add mod ord delAnim">
        <pc:chgData name="Edoardo Michele" userId="e320b409-1d87-4259-a4e8-ecf3651e2af3" providerId="ADAL" clId="{33799908-38DB-4D29-9330-AAE10887304C}" dt="2023-03-28T07:19:40.807" v="3200"/>
        <pc:sldMkLst>
          <pc:docMk/>
          <pc:sldMk cId="2367603191" sldId="364"/>
        </pc:sldMkLst>
        <pc:spChg chg="mod">
          <ac:chgData name="Edoardo Michele" userId="e320b409-1d87-4259-a4e8-ecf3651e2af3" providerId="ADAL" clId="{33799908-38DB-4D29-9330-AAE10887304C}" dt="2023-03-27T20:16:33.347" v="741" actId="20577"/>
          <ac:spMkLst>
            <pc:docMk/>
            <pc:sldMk cId="2367603191" sldId="364"/>
            <ac:spMk id="2" creationId="{67D46264-72F6-4B93-AA6E-091F96B897D6}"/>
          </ac:spMkLst>
        </pc:spChg>
        <pc:spChg chg="add mod">
          <ac:chgData name="Edoardo Michele" userId="e320b409-1d87-4259-a4e8-ecf3651e2af3" providerId="ADAL" clId="{33799908-38DB-4D29-9330-AAE10887304C}" dt="2023-03-27T21:11:42.981" v="1903" actId="1036"/>
          <ac:spMkLst>
            <pc:docMk/>
            <pc:sldMk cId="2367603191" sldId="364"/>
            <ac:spMk id="8" creationId="{9800BADE-B596-4DC8-8318-41EE159F3C4B}"/>
          </ac:spMkLst>
        </pc:spChg>
        <pc:spChg chg="mod">
          <ac:chgData name="Edoardo Michele" userId="e320b409-1d87-4259-a4e8-ecf3651e2af3" providerId="ADAL" clId="{33799908-38DB-4D29-9330-AAE10887304C}" dt="2023-03-27T20:26:48.082" v="971" actId="20577"/>
          <ac:spMkLst>
            <pc:docMk/>
            <pc:sldMk cId="2367603191" sldId="364"/>
            <ac:spMk id="9" creationId="{302AF6CB-E563-47A0-8CCF-30290F8CCE04}"/>
          </ac:spMkLst>
        </pc:spChg>
        <pc:spChg chg="add mod">
          <ac:chgData name="Edoardo Michele" userId="e320b409-1d87-4259-a4e8-ecf3651e2af3" providerId="ADAL" clId="{33799908-38DB-4D29-9330-AAE10887304C}" dt="2023-03-27T21:11:42.981" v="1903" actId="1036"/>
          <ac:spMkLst>
            <pc:docMk/>
            <pc:sldMk cId="2367603191" sldId="364"/>
            <ac:spMk id="10" creationId="{C9D34E07-CB77-4B27-A5F7-5C563401F760}"/>
          </ac:spMkLst>
        </pc:spChg>
        <pc:spChg chg="del">
          <ac:chgData name="Edoardo Michele" userId="e320b409-1d87-4259-a4e8-ecf3651e2af3" providerId="ADAL" clId="{33799908-38DB-4D29-9330-AAE10887304C}" dt="2023-03-27T20:27:18.243" v="974" actId="478"/>
          <ac:spMkLst>
            <pc:docMk/>
            <pc:sldMk cId="2367603191" sldId="364"/>
            <ac:spMk id="12" creationId="{23F8B9EE-FCE4-4831-917D-9D2157157105}"/>
          </ac:spMkLst>
        </pc:spChg>
        <pc:spChg chg="add mod">
          <ac:chgData name="Edoardo Michele" userId="e320b409-1d87-4259-a4e8-ecf3651e2af3" providerId="ADAL" clId="{33799908-38DB-4D29-9330-AAE10887304C}" dt="2023-03-27T21:11:57.194" v="1908" actId="1076"/>
          <ac:spMkLst>
            <pc:docMk/>
            <pc:sldMk cId="2367603191" sldId="364"/>
            <ac:spMk id="13" creationId="{FFE8B083-2B5C-4B32-9CE6-C7C2DB1A3F52}"/>
          </ac:spMkLst>
        </pc:spChg>
        <pc:spChg chg="add mod">
          <ac:chgData name="Edoardo Michele" userId="e320b409-1d87-4259-a4e8-ecf3651e2af3" providerId="ADAL" clId="{33799908-38DB-4D29-9330-AAE10887304C}" dt="2023-03-27T21:11:53.688" v="1907" actId="1076"/>
          <ac:spMkLst>
            <pc:docMk/>
            <pc:sldMk cId="2367603191" sldId="364"/>
            <ac:spMk id="14" creationId="{0C4A4D88-128C-4770-9C30-D8A1A3204F6C}"/>
          </ac:spMkLst>
        </pc:spChg>
        <pc:spChg chg="del">
          <ac:chgData name="Edoardo Michele" userId="e320b409-1d87-4259-a4e8-ecf3651e2af3" providerId="ADAL" clId="{33799908-38DB-4D29-9330-AAE10887304C}" dt="2023-03-27T20:24:55.477" v="893" actId="478"/>
          <ac:spMkLst>
            <pc:docMk/>
            <pc:sldMk cId="2367603191" sldId="364"/>
            <ac:spMk id="15" creationId="{65F3167B-0643-4802-94D3-E6FBF5F588CE}"/>
          </ac:spMkLst>
        </pc:spChg>
        <pc:graphicFrameChg chg="add mod">
          <ac:chgData name="Edoardo Michele" userId="e320b409-1d87-4259-a4e8-ecf3651e2af3" providerId="ADAL" clId="{33799908-38DB-4D29-9330-AAE10887304C}" dt="2023-03-27T21:12:10.041" v="1912" actId="1036"/>
          <ac:graphicFrameMkLst>
            <pc:docMk/>
            <pc:sldMk cId="2367603191" sldId="364"/>
            <ac:graphicFrameMk id="7" creationId="{6314A2D0-C2EC-480F-BF96-43D1665FBFFB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21:11:45.978" v="1904" actId="1076"/>
          <ac:graphicFrameMkLst>
            <pc:docMk/>
            <pc:sldMk cId="2367603191" sldId="364"/>
            <ac:graphicFrameMk id="11" creationId="{FF88D133-5AF7-48BC-B91B-801987DEBC68}"/>
          </ac:graphicFrameMkLst>
        </pc:graphicFrameChg>
        <pc:picChg chg="del">
          <ac:chgData name="Edoardo Michele" userId="e320b409-1d87-4259-a4e8-ecf3651e2af3" providerId="ADAL" clId="{33799908-38DB-4D29-9330-AAE10887304C}" dt="2023-03-27T20:28:08.431" v="978" actId="478"/>
          <ac:picMkLst>
            <pc:docMk/>
            <pc:sldMk cId="2367603191" sldId="364"/>
            <ac:picMk id="4" creationId="{1C6EAB85-3E7D-4D78-92F1-A7D299039678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8T07:24:44.798" v="3209" actId="1035"/>
        <pc:sldMkLst>
          <pc:docMk/>
          <pc:sldMk cId="3734814791" sldId="365"/>
        </pc:sldMkLst>
        <pc:spChg chg="mod">
          <ac:chgData name="Edoardo Michele" userId="e320b409-1d87-4259-a4e8-ecf3651e2af3" providerId="ADAL" clId="{33799908-38DB-4D29-9330-AAE10887304C}" dt="2023-03-27T20:35:48.205" v="1207" actId="20577"/>
          <ac:spMkLst>
            <pc:docMk/>
            <pc:sldMk cId="3734814791" sldId="365"/>
            <ac:spMk id="2" creationId="{67D46264-72F6-4B93-AA6E-091F96B897D6}"/>
          </ac:spMkLst>
        </pc:spChg>
        <pc:spChg chg="del">
          <ac:chgData name="Edoardo Michele" userId="e320b409-1d87-4259-a4e8-ecf3651e2af3" providerId="ADAL" clId="{33799908-38DB-4D29-9330-AAE10887304C}" dt="2023-03-27T20:36:57.109" v="1211" actId="478"/>
          <ac:spMkLst>
            <pc:docMk/>
            <pc:sldMk cId="3734814791" sldId="365"/>
            <ac:spMk id="8" creationId="{9800BADE-B596-4DC8-8318-41EE159F3C4B}"/>
          </ac:spMkLst>
        </pc:spChg>
        <pc:spChg chg="mod">
          <ac:chgData name="Edoardo Michele" userId="e320b409-1d87-4259-a4e8-ecf3651e2af3" providerId="ADAL" clId="{33799908-38DB-4D29-9330-AAE10887304C}" dt="2023-03-27T20:36:04.535" v="1210" actId="20577"/>
          <ac:spMkLst>
            <pc:docMk/>
            <pc:sldMk cId="3734814791" sldId="365"/>
            <ac:spMk id="9" creationId="{302AF6CB-E563-47A0-8CCF-30290F8CCE04}"/>
          </ac:spMkLst>
        </pc:spChg>
        <pc:spChg chg="del">
          <ac:chgData name="Edoardo Michele" userId="e320b409-1d87-4259-a4e8-ecf3651e2af3" providerId="ADAL" clId="{33799908-38DB-4D29-9330-AAE10887304C}" dt="2023-03-27T20:36:57.109" v="1211" actId="478"/>
          <ac:spMkLst>
            <pc:docMk/>
            <pc:sldMk cId="3734814791" sldId="365"/>
            <ac:spMk id="10" creationId="{C9D34E07-CB77-4B27-A5F7-5C563401F760}"/>
          </ac:spMkLst>
        </pc:spChg>
        <pc:spChg chg="del">
          <ac:chgData name="Edoardo Michele" userId="e320b409-1d87-4259-a4e8-ecf3651e2af3" providerId="ADAL" clId="{33799908-38DB-4D29-9330-AAE10887304C}" dt="2023-03-27T20:36:57.109" v="1211" actId="478"/>
          <ac:spMkLst>
            <pc:docMk/>
            <pc:sldMk cId="3734814791" sldId="365"/>
            <ac:spMk id="13" creationId="{FFE8B083-2B5C-4B32-9CE6-C7C2DB1A3F52}"/>
          </ac:spMkLst>
        </pc:spChg>
        <pc:graphicFrameChg chg="del">
          <ac:chgData name="Edoardo Michele" userId="e320b409-1d87-4259-a4e8-ecf3651e2af3" providerId="ADAL" clId="{33799908-38DB-4D29-9330-AAE10887304C}" dt="2023-03-27T20:36:57.109" v="1211" actId="478"/>
          <ac:graphicFrameMkLst>
            <pc:docMk/>
            <pc:sldMk cId="3734814791" sldId="365"/>
            <ac:graphicFrameMk id="7" creationId="{6314A2D0-C2EC-480F-BF96-43D1665FBFFB}"/>
          </ac:graphicFrameMkLst>
        </pc:graphicFrameChg>
        <pc:graphicFrameChg chg="del">
          <ac:chgData name="Edoardo Michele" userId="e320b409-1d87-4259-a4e8-ecf3651e2af3" providerId="ADAL" clId="{33799908-38DB-4D29-9330-AAE10887304C}" dt="2023-03-27T20:36:57.109" v="1211" actId="478"/>
          <ac:graphicFrameMkLst>
            <pc:docMk/>
            <pc:sldMk cId="3734814791" sldId="365"/>
            <ac:graphicFrameMk id="11" creationId="{FF88D133-5AF7-48BC-B91B-801987DEBC68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8T07:24:44.798" v="3209" actId="1035"/>
          <ac:graphicFrameMkLst>
            <pc:docMk/>
            <pc:sldMk cId="3734814791" sldId="365"/>
            <ac:graphicFrameMk id="12" creationId="{BF80C08E-C9B0-4A2F-B861-2B748AB9BC9B}"/>
          </ac:graphicFrameMkLst>
        </pc:graphicFrameChg>
        <pc:picChg chg="add mod">
          <ac:chgData name="Edoardo Michele" userId="e320b409-1d87-4259-a4e8-ecf3651e2af3" providerId="ADAL" clId="{33799908-38DB-4D29-9330-AAE10887304C}" dt="2023-03-27T20:37:03.236" v="1213" actId="1076"/>
          <ac:picMkLst>
            <pc:docMk/>
            <pc:sldMk cId="3734814791" sldId="365"/>
            <ac:picMk id="4" creationId="{0743F481-E7B1-4CF2-955E-5CCF79F3329C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8T07:22:57.057" v="3206"/>
        <pc:sldMkLst>
          <pc:docMk/>
          <pc:sldMk cId="3719768127" sldId="366"/>
        </pc:sldMkLst>
        <pc:graphicFrameChg chg="add mod">
          <ac:chgData name="Edoardo Michele" userId="e320b409-1d87-4259-a4e8-ecf3651e2af3" providerId="ADAL" clId="{33799908-38DB-4D29-9330-AAE10887304C}" dt="2023-03-28T07:22:57.057" v="3206"/>
          <ac:graphicFrameMkLst>
            <pc:docMk/>
            <pc:sldMk cId="3719768127" sldId="366"/>
            <ac:graphicFrameMk id="11" creationId="{F821661D-FEC6-4F8A-ABF0-17F5DEACDC62}"/>
          </ac:graphicFrameMkLst>
        </pc:graphicFrameChg>
        <pc:picChg chg="del">
          <ac:chgData name="Edoardo Michele" userId="e320b409-1d87-4259-a4e8-ecf3651e2af3" providerId="ADAL" clId="{33799908-38DB-4D29-9330-AAE10887304C}" dt="2023-03-27T20:38:54.390" v="1289" actId="478"/>
          <ac:picMkLst>
            <pc:docMk/>
            <pc:sldMk cId="3719768127" sldId="366"/>
            <ac:picMk id="4" creationId="{0743F481-E7B1-4CF2-955E-5CCF79F3329C}"/>
          </ac:picMkLst>
        </pc:picChg>
        <pc:picChg chg="add mod">
          <ac:chgData name="Edoardo Michele" userId="e320b409-1d87-4259-a4e8-ecf3651e2af3" providerId="ADAL" clId="{33799908-38DB-4D29-9330-AAE10887304C}" dt="2023-03-27T20:38:44.085" v="1286" actId="1038"/>
          <ac:picMkLst>
            <pc:docMk/>
            <pc:sldMk cId="3719768127" sldId="366"/>
            <ac:picMk id="5" creationId="{F2747CB2-BAB0-4C91-B9FC-85D4658DCDC2}"/>
          </ac:picMkLst>
        </pc:picChg>
        <pc:cxnChg chg="add del mod">
          <ac:chgData name="Edoardo Michele" userId="e320b409-1d87-4259-a4e8-ecf3651e2af3" providerId="ADAL" clId="{33799908-38DB-4D29-9330-AAE10887304C}" dt="2023-03-27T20:38:50.909" v="1288" actId="478"/>
          <ac:cxnSpMkLst>
            <pc:docMk/>
            <pc:sldMk cId="3719768127" sldId="366"/>
            <ac:cxnSpMk id="7" creationId="{DBFCD79A-21A9-42BE-A101-BF36C4C94B44}"/>
          </ac:cxnSpMkLst>
        </pc:cxnChg>
        <pc:cxnChg chg="add del mod">
          <ac:chgData name="Edoardo Michele" userId="e320b409-1d87-4259-a4e8-ecf3651e2af3" providerId="ADAL" clId="{33799908-38DB-4D29-9330-AAE10887304C}" dt="2023-03-27T20:38:48.260" v="1287" actId="478"/>
          <ac:cxnSpMkLst>
            <pc:docMk/>
            <pc:sldMk cId="3719768127" sldId="366"/>
            <ac:cxnSpMk id="10" creationId="{915CF588-AB96-4C79-B9DB-55415369F682}"/>
          </ac:cxnSpMkLst>
        </pc:cxnChg>
      </pc:sldChg>
      <pc:sldChg chg="add del">
        <pc:chgData name="Edoardo Michele" userId="e320b409-1d87-4259-a4e8-ecf3651e2af3" providerId="ADAL" clId="{33799908-38DB-4D29-9330-AAE10887304C}" dt="2023-03-27T20:46:52.614" v="1518" actId="47"/>
        <pc:sldMkLst>
          <pc:docMk/>
          <pc:sldMk cId="492811060" sldId="367"/>
        </pc:sldMkLst>
      </pc:sldChg>
      <pc:sldChg chg="addSp delSp modSp add mod delAnim modAnim">
        <pc:chgData name="Edoardo Michele" userId="e320b409-1d87-4259-a4e8-ecf3651e2af3" providerId="ADAL" clId="{33799908-38DB-4D29-9330-AAE10887304C}" dt="2023-03-28T07:18:52.702" v="3198"/>
        <pc:sldMkLst>
          <pc:docMk/>
          <pc:sldMk cId="3955136381" sldId="367"/>
        </pc:sldMkLst>
        <pc:spChg chg="mod">
          <ac:chgData name="Edoardo Michele" userId="e320b409-1d87-4259-a4e8-ecf3651e2af3" providerId="ADAL" clId="{33799908-38DB-4D29-9330-AAE10887304C}" dt="2023-03-27T21:02:22.230" v="1711" actId="20577"/>
          <ac:spMkLst>
            <pc:docMk/>
            <pc:sldMk cId="3955136381" sldId="367"/>
            <ac:spMk id="9" creationId="{302AF6CB-E563-47A0-8CCF-30290F8CCE04}"/>
          </ac:spMkLst>
        </pc:spChg>
        <pc:spChg chg="add mod">
          <ac:chgData name="Edoardo Michele" userId="e320b409-1d87-4259-a4e8-ecf3651e2af3" providerId="ADAL" clId="{33799908-38DB-4D29-9330-AAE10887304C}" dt="2023-03-27T21:05:06.887" v="1821" actId="20577"/>
          <ac:spMkLst>
            <pc:docMk/>
            <pc:sldMk cId="3955136381" sldId="367"/>
            <ac:spMk id="10" creationId="{0FF19060-D037-42ED-9177-75E7AD79AB58}"/>
          </ac:spMkLst>
        </pc:spChg>
        <pc:spChg chg="del">
          <ac:chgData name="Edoardo Michele" userId="e320b409-1d87-4259-a4e8-ecf3651e2af3" providerId="ADAL" clId="{33799908-38DB-4D29-9330-AAE10887304C}" dt="2023-03-27T21:02:43.040" v="1714" actId="478"/>
          <ac:spMkLst>
            <pc:docMk/>
            <pc:sldMk cId="3955136381" sldId="367"/>
            <ac:spMk id="12" creationId="{23F8B9EE-FCE4-4831-917D-9D2157157105}"/>
          </ac:spMkLst>
        </pc:spChg>
        <pc:spChg chg="del mod">
          <ac:chgData name="Edoardo Michele" userId="e320b409-1d87-4259-a4e8-ecf3651e2af3" providerId="ADAL" clId="{33799908-38DB-4D29-9330-AAE10887304C}" dt="2023-03-27T21:02:50.142" v="1715" actId="478"/>
          <ac:spMkLst>
            <pc:docMk/>
            <pc:sldMk cId="3955136381" sldId="367"/>
            <ac:spMk id="15" creationId="{65F3167B-0643-4802-94D3-E6FBF5F588CE}"/>
          </ac:spMkLst>
        </pc:spChg>
        <pc:spChg chg="mod">
          <ac:chgData name="Edoardo Michele" userId="e320b409-1d87-4259-a4e8-ecf3651e2af3" providerId="ADAL" clId="{33799908-38DB-4D29-9330-AAE10887304C}" dt="2023-03-27T21:04:24.998" v="1728" actId="20577"/>
          <ac:spMkLst>
            <pc:docMk/>
            <pc:sldMk cId="3955136381" sldId="367"/>
            <ac:spMk id="17" creationId="{45A59810-1A2A-4EFD-8E98-64BB658265DD}"/>
          </ac:spMkLst>
        </pc:spChg>
        <pc:spChg chg="mod">
          <ac:chgData name="Edoardo Michele" userId="e320b409-1d87-4259-a4e8-ecf3651e2af3" providerId="ADAL" clId="{33799908-38DB-4D29-9330-AAE10887304C}" dt="2023-03-27T21:02:39.736" v="1713" actId="554"/>
          <ac:spMkLst>
            <pc:docMk/>
            <pc:sldMk cId="3955136381" sldId="367"/>
            <ac:spMk id="18" creationId="{DAD30C88-5A22-4E08-AC25-0324DDC0EA61}"/>
          </ac:spMkLst>
        </pc:spChg>
        <pc:graphicFrameChg chg="mod">
          <ac:chgData name="Edoardo Michele" userId="e320b409-1d87-4259-a4e8-ecf3651e2af3" providerId="ADAL" clId="{33799908-38DB-4D29-9330-AAE10887304C}" dt="2023-03-27T21:04:17.707" v="1719" actId="1076"/>
          <ac:graphicFrameMkLst>
            <pc:docMk/>
            <pc:sldMk cId="3955136381" sldId="367"/>
            <ac:graphicFrameMk id="14" creationId="{25C4F68C-2734-4FBC-A2C2-8A3737794828}"/>
          </ac:graphicFrameMkLst>
        </pc:graphicFrameChg>
      </pc:sldChg>
      <pc:sldChg chg="addSp delSp modSp add mod modAnim">
        <pc:chgData name="Edoardo Michele" userId="e320b409-1d87-4259-a4e8-ecf3651e2af3" providerId="ADAL" clId="{33799908-38DB-4D29-9330-AAE10887304C}" dt="2023-03-27T21:16:50.447" v="2008" actId="554"/>
        <pc:sldMkLst>
          <pc:docMk/>
          <pc:sldMk cId="157427529" sldId="368"/>
        </pc:sldMkLst>
        <pc:spChg chg="mod">
          <ac:chgData name="Edoardo Michele" userId="e320b409-1d87-4259-a4e8-ecf3651e2af3" providerId="ADAL" clId="{33799908-38DB-4D29-9330-AAE10887304C}" dt="2023-03-27T21:14:22.105" v="1951" actId="20577"/>
          <ac:spMkLst>
            <pc:docMk/>
            <pc:sldMk cId="157427529" sldId="368"/>
            <ac:spMk id="2" creationId="{67D46264-72F6-4B93-AA6E-091F96B897D6}"/>
          </ac:spMkLst>
        </pc:spChg>
        <pc:spChg chg="add mod">
          <ac:chgData name="Edoardo Michele" userId="e320b409-1d87-4259-a4e8-ecf3651e2af3" providerId="ADAL" clId="{33799908-38DB-4D29-9330-AAE10887304C}" dt="2023-03-27T21:15:25.713" v="1964" actId="14100"/>
          <ac:spMkLst>
            <pc:docMk/>
            <pc:sldMk cId="157427529" sldId="368"/>
            <ac:spMk id="6" creationId="{5FC246EE-B6C8-4759-8005-2CE2DAD0B7E5}"/>
          </ac:spMkLst>
        </pc:spChg>
        <pc:spChg chg="add mod">
          <ac:chgData name="Edoardo Michele" userId="e320b409-1d87-4259-a4e8-ecf3651e2af3" providerId="ADAL" clId="{33799908-38DB-4D29-9330-AAE10887304C}" dt="2023-03-27T21:16:50.447" v="2008" actId="554"/>
          <ac:spMkLst>
            <pc:docMk/>
            <pc:sldMk cId="157427529" sldId="368"/>
            <ac:spMk id="7" creationId="{6992625E-51A1-472A-83CD-FA40449E44C5}"/>
          </ac:spMkLst>
        </pc:spChg>
        <pc:spChg chg="add mod">
          <ac:chgData name="Edoardo Michele" userId="e320b409-1d87-4259-a4e8-ecf3651e2af3" providerId="ADAL" clId="{33799908-38DB-4D29-9330-AAE10887304C}" dt="2023-03-27T21:16:50.447" v="2008" actId="554"/>
          <ac:spMkLst>
            <pc:docMk/>
            <pc:sldMk cId="157427529" sldId="368"/>
            <ac:spMk id="8" creationId="{C571F7A7-84DB-439C-B533-6ACB1439E7C5}"/>
          </ac:spMkLst>
        </pc:spChg>
        <pc:spChg chg="mod">
          <ac:chgData name="Edoardo Michele" userId="e320b409-1d87-4259-a4e8-ecf3651e2af3" providerId="ADAL" clId="{33799908-38DB-4D29-9330-AAE10887304C}" dt="2023-03-27T21:14:51.415" v="1957" actId="20577"/>
          <ac:spMkLst>
            <pc:docMk/>
            <pc:sldMk cId="157427529" sldId="368"/>
            <ac:spMk id="9" creationId="{302AF6CB-E563-47A0-8CCF-30290F8CCE04}"/>
          </ac:spMkLst>
        </pc:spChg>
        <pc:graphicFrameChg chg="del">
          <ac:chgData name="Edoardo Michele" userId="e320b409-1d87-4259-a4e8-ecf3651e2af3" providerId="ADAL" clId="{33799908-38DB-4D29-9330-AAE10887304C}" dt="2023-03-27T21:14:29.537" v="1952" actId="478"/>
          <ac:graphicFrameMkLst>
            <pc:docMk/>
            <pc:sldMk cId="157427529" sldId="368"/>
            <ac:graphicFrameMk id="12" creationId="{BF80C08E-C9B0-4A2F-B861-2B748AB9BC9B}"/>
          </ac:graphicFrameMkLst>
        </pc:graphicFrameChg>
        <pc:picChg chg="del">
          <ac:chgData name="Edoardo Michele" userId="e320b409-1d87-4259-a4e8-ecf3651e2af3" providerId="ADAL" clId="{33799908-38DB-4D29-9330-AAE10887304C}" dt="2023-03-27T21:14:29.537" v="1952" actId="478"/>
          <ac:picMkLst>
            <pc:docMk/>
            <pc:sldMk cId="157427529" sldId="368"/>
            <ac:picMk id="4" creationId="{0743F481-E7B1-4CF2-955E-5CCF79F3329C}"/>
          </ac:picMkLst>
        </pc:picChg>
      </pc:sldChg>
      <pc:sldChg chg="modSp add del mod">
        <pc:chgData name="Edoardo Michele" userId="e320b409-1d87-4259-a4e8-ecf3651e2af3" providerId="ADAL" clId="{33799908-38DB-4D29-9330-AAE10887304C}" dt="2023-03-27T21:12:05.393" v="1909" actId="2696"/>
        <pc:sldMkLst>
          <pc:docMk/>
          <pc:sldMk cId="1954656751" sldId="368"/>
        </pc:sldMkLst>
        <pc:spChg chg="mod">
          <ac:chgData name="Edoardo Michele" userId="e320b409-1d87-4259-a4e8-ecf3651e2af3" providerId="ADAL" clId="{33799908-38DB-4D29-9330-AAE10887304C}" dt="2023-03-27T21:11:27.225" v="1894" actId="6549"/>
          <ac:spMkLst>
            <pc:docMk/>
            <pc:sldMk cId="1954656751" sldId="368"/>
            <ac:spMk id="9" creationId="{302AF6CB-E563-47A0-8CCF-30290F8CCE04}"/>
          </ac:spMkLst>
        </pc:spChg>
      </pc:sldChg>
      <pc:sldChg chg="addSp delSp modSp add mod ord delAnim">
        <pc:chgData name="Edoardo Michele" userId="e320b409-1d87-4259-a4e8-ecf3651e2af3" providerId="ADAL" clId="{33799908-38DB-4D29-9330-AAE10887304C}" dt="2023-03-27T21:24:01.711" v="2207"/>
        <pc:sldMkLst>
          <pc:docMk/>
          <pc:sldMk cId="4237328920" sldId="369"/>
        </pc:sldMkLst>
        <pc:spChg chg="mod">
          <ac:chgData name="Edoardo Michele" userId="e320b409-1d87-4259-a4e8-ecf3651e2af3" providerId="ADAL" clId="{33799908-38DB-4D29-9330-AAE10887304C}" dt="2023-03-27T21:18:18.319" v="2064" actId="20577"/>
          <ac:spMkLst>
            <pc:docMk/>
            <pc:sldMk cId="4237328920" sldId="369"/>
            <ac:spMk id="2" creationId="{67D46264-72F6-4B93-AA6E-091F96B897D6}"/>
          </ac:spMkLst>
        </pc:spChg>
        <pc:spChg chg="del">
          <ac:chgData name="Edoardo Michele" userId="e320b409-1d87-4259-a4e8-ecf3651e2af3" providerId="ADAL" clId="{33799908-38DB-4D29-9330-AAE10887304C}" dt="2023-03-27T21:18:33.252" v="2065" actId="478"/>
          <ac:spMkLst>
            <pc:docMk/>
            <pc:sldMk cId="4237328920" sldId="369"/>
            <ac:spMk id="6" creationId="{5FC246EE-B6C8-4759-8005-2CE2DAD0B7E5}"/>
          </ac:spMkLst>
        </pc:spChg>
        <pc:spChg chg="del">
          <ac:chgData name="Edoardo Michele" userId="e320b409-1d87-4259-a4e8-ecf3651e2af3" providerId="ADAL" clId="{33799908-38DB-4D29-9330-AAE10887304C}" dt="2023-03-27T21:18:35.849" v="2066" actId="478"/>
          <ac:spMkLst>
            <pc:docMk/>
            <pc:sldMk cId="4237328920" sldId="369"/>
            <ac:spMk id="7" creationId="{6992625E-51A1-472A-83CD-FA40449E44C5}"/>
          </ac:spMkLst>
        </pc:spChg>
        <pc:spChg chg="del">
          <ac:chgData name="Edoardo Michele" userId="e320b409-1d87-4259-a4e8-ecf3651e2af3" providerId="ADAL" clId="{33799908-38DB-4D29-9330-AAE10887304C}" dt="2023-03-27T21:18:33.252" v="2065" actId="478"/>
          <ac:spMkLst>
            <pc:docMk/>
            <pc:sldMk cId="4237328920" sldId="369"/>
            <ac:spMk id="8" creationId="{C571F7A7-84DB-439C-B533-6ACB1439E7C5}"/>
          </ac:spMkLst>
        </pc:spChg>
        <pc:spChg chg="del">
          <ac:chgData name="Edoardo Michele" userId="e320b409-1d87-4259-a4e8-ecf3651e2af3" providerId="ADAL" clId="{33799908-38DB-4D29-9330-AAE10887304C}" dt="2023-03-27T21:18:33.252" v="2065" actId="478"/>
          <ac:spMkLst>
            <pc:docMk/>
            <pc:sldMk cId="4237328920" sldId="369"/>
            <ac:spMk id="9" creationId="{302AF6CB-E563-47A0-8CCF-30290F8CCE04}"/>
          </ac:spMkLst>
        </pc:spChg>
        <pc:spChg chg="add del mod">
          <ac:chgData name="Edoardo Michele" userId="e320b409-1d87-4259-a4e8-ecf3651e2af3" providerId="ADAL" clId="{33799908-38DB-4D29-9330-AAE10887304C}" dt="2023-03-27T21:23:45.626" v="2202" actId="478"/>
          <ac:spMkLst>
            <pc:docMk/>
            <pc:sldMk cId="4237328920" sldId="369"/>
            <ac:spMk id="10" creationId="{7114943B-E5AD-44DA-9F6F-D3D2BF2A6BA4}"/>
          </ac:spMkLst>
        </pc:spChg>
        <pc:spChg chg="add del mod">
          <ac:chgData name="Edoardo Michele" userId="e320b409-1d87-4259-a4e8-ecf3651e2af3" providerId="ADAL" clId="{33799908-38DB-4D29-9330-AAE10887304C}" dt="2023-03-27T21:23:40.554" v="2201" actId="478"/>
          <ac:spMkLst>
            <pc:docMk/>
            <pc:sldMk cId="4237328920" sldId="369"/>
            <ac:spMk id="12" creationId="{C5B2A36E-E83C-4635-8BEE-3D14ADAD60D3}"/>
          </ac:spMkLst>
        </pc:spChg>
        <pc:graphicFrameChg chg="add del mod">
          <ac:chgData name="Edoardo Michele" userId="e320b409-1d87-4259-a4e8-ecf3651e2af3" providerId="ADAL" clId="{33799908-38DB-4D29-9330-AAE10887304C}" dt="2023-03-27T21:23:33.985" v="2199" actId="478"/>
          <ac:graphicFrameMkLst>
            <pc:docMk/>
            <pc:sldMk cId="4237328920" sldId="369"/>
            <ac:graphicFrameMk id="11" creationId="{286492A7-E105-426D-A15C-2DE7207B4F48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21:23:29.766" v="2198" actId="554"/>
          <ac:graphicFrameMkLst>
            <pc:docMk/>
            <pc:sldMk cId="4237328920" sldId="369"/>
            <ac:graphicFrameMk id="13" creationId="{DD7757EF-9248-4205-B1A7-9B36D4AD09E9}"/>
          </ac:graphicFrameMkLst>
        </pc:graphicFrameChg>
        <pc:picChg chg="add mod">
          <ac:chgData name="Edoardo Michele" userId="e320b409-1d87-4259-a4e8-ecf3651e2af3" providerId="ADAL" clId="{33799908-38DB-4D29-9330-AAE10887304C}" dt="2023-03-27T21:23:55.934" v="2205" actId="14100"/>
          <ac:picMkLst>
            <pc:docMk/>
            <pc:sldMk cId="4237328920" sldId="369"/>
            <ac:picMk id="4" creationId="{737D07E0-56E4-4290-A70F-41B094BF6A09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25:17.147" v="2260" actId="14100"/>
        <pc:sldMkLst>
          <pc:docMk/>
          <pc:sldMk cId="1865749451" sldId="370"/>
        </pc:sldMkLst>
        <pc:spChg chg="add mod">
          <ac:chgData name="Edoardo Michele" userId="e320b409-1d87-4259-a4e8-ecf3651e2af3" providerId="ADAL" clId="{33799908-38DB-4D29-9330-AAE10887304C}" dt="2023-03-27T21:25:17.147" v="2260" actId="14100"/>
          <ac:spMkLst>
            <pc:docMk/>
            <pc:sldMk cId="1865749451" sldId="370"/>
            <ac:spMk id="8" creationId="{8F1FFBBC-9628-49FD-A354-6E16215F2C31}"/>
          </ac:spMkLst>
        </pc:spChg>
        <pc:picChg chg="del">
          <ac:chgData name="Edoardo Michele" userId="e320b409-1d87-4259-a4e8-ecf3651e2af3" providerId="ADAL" clId="{33799908-38DB-4D29-9330-AAE10887304C}" dt="2023-03-27T21:24:04.828" v="2208" actId="478"/>
          <ac:picMkLst>
            <pc:docMk/>
            <pc:sldMk cId="1865749451" sldId="370"/>
            <ac:picMk id="4" creationId="{737D07E0-56E4-4290-A70F-41B094BF6A09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32:12.763" v="2404" actId="1076"/>
        <pc:sldMkLst>
          <pc:docMk/>
          <pc:sldMk cId="2635293309" sldId="371"/>
        </pc:sldMkLst>
        <pc:spChg chg="mod">
          <ac:chgData name="Edoardo Michele" userId="e320b409-1d87-4259-a4e8-ecf3651e2af3" providerId="ADAL" clId="{33799908-38DB-4D29-9330-AAE10887304C}" dt="2023-03-27T21:28:09.925" v="2352" actId="14100"/>
          <ac:spMkLst>
            <pc:docMk/>
            <pc:sldMk cId="2635293309" sldId="371"/>
            <ac:spMk id="2" creationId="{67D46264-72F6-4B93-AA6E-091F96B897D6}"/>
          </ac:spMkLst>
        </pc:spChg>
        <pc:spChg chg="add mod">
          <ac:chgData name="Edoardo Michele" userId="e320b409-1d87-4259-a4e8-ecf3651e2af3" providerId="ADAL" clId="{33799908-38DB-4D29-9330-AAE10887304C}" dt="2023-03-27T21:32:12.763" v="2404" actId="1076"/>
          <ac:spMkLst>
            <pc:docMk/>
            <pc:sldMk cId="2635293309" sldId="371"/>
            <ac:spMk id="6" creationId="{02A1E920-A12F-45A4-B930-8F472D52BEC8}"/>
          </ac:spMkLst>
        </pc:spChg>
        <pc:spChg chg="add mod">
          <ac:chgData name="Edoardo Michele" userId="e320b409-1d87-4259-a4e8-ecf3651e2af3" providerId="ADAL" clId="{33799908-38DB-4D29-9330-AAE10887304C}" dt="2023-03-27T21:32:12.763" v="2404" actId="1076"/>
          <ac:spMkLst>
            <pc:docMk/>
            <pc:sldMk cId="2635293309" sldId="371"/>
            <ac:spMk id="7" creationId="{176E54B8-8C65-4B9B-BA7F-C6B869B5E1DF}"/>
          </ac:spMkLst>
        </pc:spChg>
        <pc:spChg chg="add mod">
          <ac:chgData name="Edoardo Michele" userId="e320b409-1d87-4259-a4e8-ecf3651e2af3" providerId="ADAL" clId="{33799908-38DB-4D29-9330-AAE10887304C}" dt="2023-03-27T21:32:12.763" v="2404" actId="1076"/>
          <ac:spMkLst>
            <pc:docMk/>
            <pc:sldMk cId="2635293309" sldId="371"/>
            <ac:spMk id="8" creationId="{2392F53B-9C71-47FE-8F08-489F7B1938B1}"/>
          </ac:spMkLst>
        </pc:spChg>
        <pc:spChg chg="mod">
          <ac:chgData name="Edoardo Michele" userId="e320b409-1d87-4259-a4e8-ecf3651e2af3" providerId="ADAL" clId="{33799908-38DB-4D29-9330-AAE10887304C}" dt="2023-03-27T21:29:01.414" v="2356" actId="20577"/>
          <ac:spMkLst>
            <pc:docMk/>
            <pc:sldMk cId="2635293309" sldId="371"/>
            <ac:spMk id="12" creationId="{C5B2A36E-E83C-4635-8BEE-3D14ADAD60D3}"/>
          </ac:spMkLst>
        </pc:spChg>
        <pc:graphicFrameChg chg="del">
          <ac:chgData name="Edoardo Michele" userId="e320b409-1d87-4259-a4e8-ecf3651e2af3" providerId="ADAL" clId="{33799908-38DB-4D29-9330-AAE10887304C}" dt="2023-03-27T21:28:53.748" v="2353" actId="478"/>
          <ac:graphicFrameMkLst>
            <pc:docMk/>
            <pc:sldMk cId="2635293309" sldId="371"/>
            <ac:graphicFrameMk id="13" creationId="{DD7757EF-9248-4205-B1A7-9B36D4AD09E9}"/>
          </ac:graphicFrameMkLst>
        </pc:graphicFrameChg>
        <pc:picChg chg="del">
          <ac:chgData name="Edoardo Michele" userId="e320b409-1d87-4259-a4e8-ecf3651e2af3" providerId="ADAL" clId="{33799908-38DB-4D29-9330-AAE10887304C}" dt="2023-03-27T21:28:53.748" v="2353" actId="478"/>
          <ac:picMkLst>
            <pc:docMk/>
            <pc:sldMk cId="2635293309" sldId="371"/>
            <ac:picMk id="4" creationId="{737D07E0-56E4-4290-A70F-41B094BF6A09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47:47.683" v="2507" actId="12788"/>
        <pc:sldMkLst>
          <pc:docMk/>
          <pc:sldMk cId="73738251" sldId="372"/>
        </pc:sldMkLst>
        <pc:spChg chg="mod">
          <ac:chgData name="Edoardo Michele" userId="e320b409-1d87-4259-a4e8-ecf3651e2af3" providerId="ADAL" clId="{33799908-38DB-4D29-9330-AAE10887304C}" dt="2023-03-27T21:43:20.533" v="2471" actId="20577"/>
          <ac:spMkLst>
            <pc:docMk/>
            <pc:sldMk cId="73738251" sldId="372"/>
            <ac:spMk id="2" creationId="{67D46264-72F6-4B93-AA6E-091F96B897D6}"/>
          </ac:spMkLst>
        </pc:spChg>
        <pc:spChg chg="del">
          <ac:chgData name="Edoardo Michele" userId="e320b409-1d87-4259-a4e8-ecf3651e2af3" providerId="ADAL" clId="{33799908-38DB-4D29-9330-AAE10887304C}" dt="2023-03-27T21:41:01.763" v="2455" actId="478"/>
          <ac:spMkLst>
            <pc:docMk/>
            <pc:sldMk cId="73738251" sldId="372"/>
            <ac:spMk id="6" creationId="{02A1E920-A12F-45A4-B930-8F472D52BEC8}"/>
          </ac:spMkLst>
        </pc:spChg>
        <pc:spChg chg="del">
          <ac:chgData name="Edoardo Michele" userId="e320b409-1d87-4259-a4e8-ecf3651e2af3" providerId="ADAL" clId="{33799908-38DB-4D29-9330-AAE10887304C}" dt="2023-03-27T21:41:01.763" v="2455" actId="478"/>
          <ac:spMkLst>
            <pc:docMk/>
            <pc:sldMk cId="73738251" sldId="372"/>
            <ac:spMk id="7" creationId="{176E54B8-8C65-4B9B-BA7F-C6B869B5E1DF}"/>
          </ac:spMkLst>
        </pc:spChg>
        <pc:spChg chg="del">
          <ac:chgData name="Edoardo Michele" userId="e320b409-1d87-4259-a4e8-ecf3651e2af3" providerId="ADAL" clId="{33799908-38DB-4D29-9330-AAE10887304C}" dt="2023-03-27T21:41:01.763" v="2455" actId="478"/>
          <ac:spMkLst>
            <pc:docMk/>
            <pc:sldMk cId="73738251" sldId="372"/>
            <ac:spMk id="8" creationId="{2392F53B-9C71-47FE-8F08-489F7B1938B1}"/>
          </ac:spMkLst>
        </pc:spChg>
        <pc:spChg chg="mod">
          <ac:chgData name="Edoardo Michele" userId="e320b409-1d87-4259-a4e8-ecf3651e2af3" providerId="ADAL" clId="{33799908-38DB-4D29-9330-AAE10887304C}" dt="2023-03-27T21:45:38.998" v="2494" actId="6549"/>
          <ac:spMkLst>
            <pc:docMk/>
            <pc:sldMk cId="73738251" sldId="372"/>
            <ac:spMk id="12" creationId="{C5B2A36E-E83C-4635-8BEE-3D14ADAD60D3}"/>
          </ac:spMkLst>
        </pc:spChg>
        <pc:picChg chg="add del mod">
          <ac:chgData name="Edoardo Michele" userId="e320b409-1d87-4259-a4e8-ecf3651e2af3" providerId="ADAL" clId="{33799908-38DB-4D29-9330-AAE10887304C}" dt="2023-03-27T21:44:40.605" v="2472" actId="478"/>
          <ac:picMkLst>
            <pc:docMk/>
            <pc:sldMk cId="73738251" sldId="372"/>
            <ac:picMk id="4" creationId="{77AD7112-4763-466C-9CD5-47959FAA5C5B}"/>
          </ac:picMkLst>
        </pc:picChg>
        <pc:picChg chg="add del">
          <ac:chgData name="Edoardo Michele" userId="e320b409-1d87-4259-a4e8-ecf3651e2af3" providerId="ADAL" clId="{33799908-38DB-4D29-9330-AAE10887304C}" dt="2023-03-27T21:44:44.114" v="2474" actId="22"/>
          <ac:picMkLst>
            <pc:docMk/>
            <pc:sldMk cId="73738251" sldId="372"/>
            <ac:picMk id="9" creationId="{ADB6D7B2-6A1F-42DA-971F-CDE4C5CE09ED}"/>
          </ac:picMkLst>
        </pc:picChg>
        <pc:picChg chg="add del mod">
          <ac:chgData name="Edoardo Michele" userId="e320b409-1d87-4259-a4e8-ecf3651e2af3" providerId="ADAL" clId="{33799908-38DB-4D29-9330-AAE10887304C}" dt="2023-03-27T21:46:32.436" v="2495" actId="478"/>
          <ac:picMkLst>
            <pc:docMk/>
            <pc:sldMk cId="73738251" sldId="372"/>
            <ac:picMk id="11" creationId="{47BE6154-CF49-499B-A505-3D333F2DE93F}"/>
          </ac:picMkLst>
        </pc:picChg>
        <pc:picChg chg="add del mod">
          <ac:chgData name="Edoardo Michele" userId="e320b409-1d87-4259-a4e8-ecf3651e2af3" providerId="ADAL" clId="{33799908-38DB-4D29-9330-AAE10887304C}" dt="2023-03-27T21:46:44.844" v="2499" actId="478"/>
          <ac:picMkLst>
            <pc:docMk/>
            <pc:sldMk cId="73738251" sldId="372"/>
            <ac:picMk id="14" creationId="{5770F337-FA61-486F-A8CB-8B1C2AEFF4F8}"/>
          </ac:picMkLst>
        </pc:picChg>
        <pc:picChg chg="add mod">
          <ac:chgData name="Edoardo Michele" userId="e320b409-1d87-4259-a4e8-ecf3651e2af3" providerId="ADAL" clId="{33799908-38DB-4D29-9330-AAE10887304C}" dt="2023-03-27T21:47:47.683" v="2507" actId="12788"/>
          <ac:picMkLst>
            <pc:docMk/>
            <pc:sldMk cId="73738251" sldId="372"/>
            <ac:picMk id="16" creationId="{1BE202D9-9E46-46ED-9511-5B65079C5AE9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58:06.546" v="2732" actId="21"/>
        <pc:sldMkLst>
          <pc:docMk/>
          <pc:sldMk cId="469555546" sldId="373"/>
        </pc:sldMkLst>
        <pc:spChg chg="mod">
          <ac:chgData name="Edoardo Michele" userId="e320b409-1d87-4259-a4e8-ecf3651e2af3" providerId="ADAL" clId="{33799908-38DB-4D29-9330-AAE10887304C}" dt="2023-03-27T21:57:02.467" v="2712" actId="20577"/>
          <ac:spMkLst>
            <pc:docMk/>
            <pc:sldMk cId="469555546" sldId="373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1:54:32.532" v="2679" actId="20577"/>
          <ac:spMkLst>
            <pc:docMk/>
            <pc:sldMk cId="469555546" sldId="373"/>
            <ac:spMk id="12" creationId="{C5B2A36E-E83C-4635-8BEE-3D14ADAD60D3}"/>
          </ac:spMkLst>
        </pc:spChg>
        <pc:picChg chg="del">
          <ac:chgData name="Edoardo Michele" userId="e320b409-1d87-4259-a4e8-ecf3651e2af3" providerId="ADAL" clId="{33799908-38DB-4D29-9330-AAE10887304C}" dt="2023-03-27T21:53:26.147" v="2658" actId="478"/>
          <ac:picMkLst>
            <pc:docMk/>
            <pc:sldMk cId="469555546" sldId="373"/>
            <ac:picMk id="4" creationId="{77AD7112-4763-466C-9CD5-47959FAA5C5B}"/>
          </ac:picMkLst>
        </pc:picChg>
        <pc:picChg chg="add del mod">
          <ac:chgData name="Edoardo Michele" userId="e320b409-1d87-4259-a4e8-ecf3651e2af3" providerId="ADAL" clId="{33799908-38DB-4D29-9330-AAE10887304C}" dt="2023-03-27T21:53:41.023" v="2662" actId="21"/>
          <ac:picMkLst>
            <pc:docMk/>
            <pc:sldMk cId="469555546" sldId="373"/>
            <ac:picMk id="5" creationId="{68A0128A-7816-423C-B5CA-F9673357B2B6}"/>
          </ac:picMkLst>
        </pc:picChg>
        <pc:picChg chg="add mod">
          <ac:chgData name="Edoardo Michele" userId="e320b409-1d87-4259-a4e8-ecf3651e2af3" providerId="ADAL" clId="{33799908-38DB-4D29-9330-AAE10887304C}" dt="2023-03-27T21:54:00.902" v="2674" actId="12788"/>
          <ac:picMkLst>
            <pc:docMk/>
            <pc:sldMk cId="469555546" sldId="373"/>
            <ac:picMk id="7" creationId="{6D441E82-E063-4684-85DF-DC59550338DF}"/>
          </ac:picMkLst>
        </pc:picChg>
        <pc:picChg chg="add del mod">
          <ac:chgData name="Edoardo Michele" userId="e320b409-1d87-4259-a4e8-ecf3651e2af3" providerId="ADAL" clId="{33799908-38DB-4D29-9330-AAE10887304C}" dt="2023-03-27T21:58:06.546" v="2732" actId="21"/>
          <ac:picMkLst>
            <pc:docMk/>
            <pc:sldMk cId="469555546" sldId="373"/>
            <ac:picMk id="8" creationId="{1DED6C0A-9B61-48B5-A713-DCA7BE1B3AC4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53:21.018" v="2657" actId="20577"/>
        <pc:sldMkLst>
          <pc:docMk/>
          <pc:sldMk cId="1261422888" sldId="374"/>
        </pc:sldMkLst>
        <pc:spChg chg="mod">
          <ac:chgData name="Edoardo Michele" userId="e320b409-1d87-4259-a4e8-ecf3651e2af3" providerId="ADAL" clId="{33799908-38DB-4D29-9330-AAE10887304C}" dt="2023-03-27T21:53:21.018" v="2657" actId="20577"/>
          <ac:spMkLst>
            <pc:docMk/>
            <pc:sldMk cId="1261422888" sldId="374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1:52:18.016" v="2655" actId="20577"/>
          <ac:spMkLst>
            <pc:docMk/>
            <pc:sldMk cId="1261422888" sldId="374"/>
            <ac:spMk id="12" creationId="{C5B2A36E-E83C-4635-8BEE-3D14ADAD60D3}"/>
          </ac:spMkLst>
        </pc:spChg>
        <pc:picChg chg="add mod">
          <ac:chgData name="Edoardo Michele" userId="e320b409-1d87-4259-a4e8-ecf3651e2af3" providerId="ADAL" clId="{33799908-38DB-4D29-9330-AAE10887304C}" dt="2023-03-27T21:52:29.387" v="2656" actId="12788"/>
          <ac:picMkLst>
            <pc:docMk/>
            <pc:sldMk cId="1261422888" sldId="374"/>
            <ac:picMk id="4" creationId="{ED3A4065-816C-49C1-9EBC-D17F3A395D30}"/>
          </ac:picMkLst>
        </pc:picChg>
        <pc:picChg chg="del">
          <ac:chgData name="Edoardo Michele" userId="e320b409-1d87-4259-a4e8-ecf3651e2af3" providerId="ADAL" clId="{33799908-38DB-4D29-9330-AAE10887304C}" dt="2023-03-27T21:50:52.847" v="2647" actId="478"/>
          <ac:picMkLst>
            <pc:docMk/>
            <pc:sldMk cId="1261422888" sldId="374"/>
            <ac:picMk id="16" creationId="{1BE202D9-9E46-46ED-9511-5B65079C5AE9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59:38.276" v="2851" actId="20577"/>
        <pc:sldMkLst>
          <pc:docMk/>
          <pc:sldMk cId="1890600137" sldId="375"/>
        </pc:sldMkLst>
        <pc:spChg chg="mod">
          <ac:chgData name="Edoardo Michele" userId="e320b409-1d87-4259-a4e8-ecf3651e2af3" providerId="ADAL" clId="{33799908-38DB-4D29-9330-AAE10887304C}" dt="2023-03-27T21:50:37.012" v="2646" actId="20577"/>
          <ac:spMkLst>
            <pc:docMk/>
            <pc:sldMk cId="1890600137" sldId="375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1:59:38.276" v="2851" actId="20577"/>
          <ac:spMkLst>
            <pc:docMk/>
            <pc:sldMk cId="1890600137" sldId="375"/>
            <ac:spMk id="12" creationId="{C5B2A36E-E83C-4635-8BEE-3D14ADAD60D3}"/>
          </ac:spMkLst>
        </pc:spChg>
        <pc:picChg chg="add mod">
          <ac:chgData name="Edoardo Michele" userId="e320b409-1d87-4259-a4e8-ecf3651e2af3" providerId="ADAL" clId="{33799908-38DB-4D29-9330-AAE10887304C}" dt="2023-03-27T21:49:28.779" v="2514" actId="12788"/>
          <ac:picMkLst>
            <pc:docMk/>
            <pc:sldMk cId="1890600137" sldId="375"/>
            <ac:picMk id="4" creationId="{DD4E51EB-DB2E-4821-A8F5-E14E49817BD2}"/>
          </ac:picMkLst>
        </pc:picChg>
        <pc:picChg chg="add del mod">
          <ac:chgData name="Edoardo Michele" userId="e320b409-1d87-4259-a4e8-ecf3651e2af3" providerId="ADAL" clId="{33799908-38DB-4D29-9330-AAE10887304C}" dt="2023-03-27T21:53:52.316" v="2672" actId="21"/>
          <ac:picMkLst>
            <pc:docMk/>
            <pc:sldMk cId="1890600137" sldId="375"/>
            <ac:picMk id="7" creationId="{96F2F4A9-D977-4104-BF3E-7864D3788FC1}"/>
          </ac:picMkLst>
        </pc:picChg>
        <pc:picChg chg="del">
          <ac:chgData name="Edoardo Michele" userId="e320b409-1d87-4259-a4e8-ecf3651e2af3" providerId="ADAL" clId="{33799908-38DB-4D29-9330-AAE10887304C}" dt="2023-03-27T21:49:15.419" v="2510" actId="478"/>
          <ac:picMkLst>
            <pc:docMk/>
            <pc:sldMk cId="1890600137" sldId="375"/>
            <ac:picMk id="16" creationId="{1BE202D9-9E46-46ED-9511-5B65079C5AE9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56:40.077" v="2699" actId="20577"/>
        <pc:sldMkLst>
          <pc:docMk/>
          <pc:sldMk cId="3489556439" sldId="376"/>
        </pc:sldMkLst>
        <pc:spChg chg="mod">
          <ac:chgData name="Edoardo Michele" userId="e320b409-1d87-4259-a4e8-ecf3651e2af3" providerId="ADAL" clId="{33799908-38DB-4D29-9330-AAE10887304C}" dt="2023-03-27T21:55:07.050" v="2681" actId="20577"/>
          <ac:spMkLst>
            <pc:docMk/>
            <pc:sldMk cId="3489556439" sldId="376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1:56:40.077" v="2699" actId="20577"/>
          <ac:spMkLst>
            <pc:docMk/>
            <pc:sldMk cId="3489556439" sldId="376"/>
            <ac:spMk id="12" creationId="{C5B2A36E-E83C-4635-8BEE-3D14ADAD60D3}"/>
          </ac:spMkLst>
        </pc:spChg>
        <pc:picChg chg="del">
          <ac:chgData name="Edoardo Michele" userId="e320b409-1d87-4259-a4e8-ecf3651e2af3" providerId="ADAL" clId="{33799908-38DB-4D29-9330-AAE10887304C}" dt="2023-03-27T21:55:58.028" v="2682" actId="478"/>
          <ac:picMkLst>
            <pc:docMk/>
            <pc:sldMk cId="3489556439" sldId="376"/>
            <ac:picMk id="4" creationId="{ED3A4065-816C-49C1-9EBC-D17F3A395D30}"/>
          </ac:picMkLst>
        </pc:picChg>
        <pc:picChg chg="add mod">
          <ac:chgData name="Edoardo Michele" userId="e320b409-1d87-4259-a4e8-ecf3651e2af3" providerId="ADAL" clId="{33799908-38DB-4D29-9330-AAE10887304C}" dt="2023-03-27T21:56:19.826" v="2694" actId="1035"/>
          <ac:picMkLst>
            <pc:docMk/>
            <pc:sldMk cId="3489556439" sldId="376"/>
            <ac:picMk id="5" creationId="{0DDBC0B8-A387-4697-9AB3-1DE1D1E151C2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59:13.078" v="2850" actId="5793"/>
        <pc:sldMkLst>
          <pc:docMk/>
          <pc:sldMk cId="3006361758" sldId="377"/>
        </pc:sldMkLst>
        <pc:spChg chg="mod">
          <ac:chgData name="Edoardo Michele" userId="e320b409-1d87-4259-a4e8-ecf3651e2af3" providerId="ADAL" clId="{33799908-38DB-4D29-9330-AAE10887304C}" dt="2023-03-27T21:57:13.393" v="2724" actId="20577"/>
          <ac:spMkLst>
            <pc:docMk/>
            <pc:sldMk cId="3006361758" sldId="377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1:59:13.078" v="2850" actId="5793"/>
          <ac:spMkLst>
            <pc:docMk/>
            <pc:sldMk cId="3006361758" sldId="377"/>
            <ac:spMk id="12" creationId="{C5B2A36E-E83C-4635-8BEE-3D14ADAD60D3}"/>
          </ac:spMkLst>
        </pc:spChg>
        <pc:picChg chg="add del mod">
          <ac:chgData name="Edoardo Michele" userId="e320b409-1d87-4259-a4e8-ecf3651e2af3" providerId="ADAL" clId="{33799908-38DB-4D29-9330-AAE10887304C}" dt="2023-03-27T21:57:59.523" v="2729" actId="21"/>
          <ac:picMkLst>
            <pc:docMk/>
            <pc:sldMk cId="3006361758" sldId="377"/>
            <ac:picMk id="4" creationId="{485E47E2-24F6-4649-B55E-56889353E5A0}"/>
          </ac:picMkLst>
        </pc:picChg>
        <pc:picChg chg="del">
          <ac:chgData name="Edoardo Michele" userId="e320b409-1d87-4259-a4e8-ecf3651e2af3" providerId="ADAL" clId="{33799908-38DB-4D29-9330-AAE10887304C}" dt="2023-03-27T21:57:16.819" v="2725" actId="478"/>
          <ac:picMkLst>
            <pc:docMk/>
            <pc:sldMk cId="3006361758" sldId="377"/>
            <ac:picMk id="5" creationId="{0DDBC0B8-A387-4697-9AB3-1DE1D1E151C2}"/>
          </ac:picMkLst>
        </pc:picChg>
        <pc:picChg chg="add mod">
          <ac:chgData name="Edoardo Michele" userId="e320b409-1d87-4259-a4e8-ecf3651e2af3" providerId="ADAL" clId="{33799908-38DB-4D29-9330-AAE10887304C}" dt="2023-03-27T21:58:14.242" v="2734" actId="12788"/>
          <ac:picMkLst>
            <pc:docMk/>
            <pc:sldMk cId="3006361758" sldId="377"/>
            <ac:picMk id="7" creationId="{5F6A1CCC-D3B0-4F3B-9A03-A32A466AB79B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2:06:26.052" v="3046" actId="20577"/>
        <pc:sldMkLst>
          <pc:docMk/>
          <pc:sldMk cId="1146667928" sldId="378"/>
        </pc:sldMkLst>
        <pc:spChg chg="mod">
          <ac:chgData name="Edoardo Michele" userId="e320b409-1d87-4259-a4e8-ecf3651e2af3" providerId="ADAL" clId="{33799908-38DB-4D29-9330-AAE10887304C}" dt="2023-03-27T22:01:22.910" v="2967" actId="20577"/>
          <ac:spMkLst>
            <pc:docMk/>
            <pc:sldMk cId="1146667928" sldId="378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2:04:38.588" v="3006" actId="1076"/>
          <ac:spMkLst>
            <pc:docMk/>
            <pc:sldMk cId="1146667928" sldId="378"/>
            <ac:spMk id="6" creationId="{02A1E920-A12F-45A4-B930-8F472D52BEC8}"/>
          </ac:spMkLst>
        </pc:spChg>
        <pc:spChg chg="del">
          <ac:chgData name="Edoardo Michele" userId="e320b409-1d87-4259-a4e8-ecf3651e2af3" providerId="ADAL" clId="{33799908-38DB-4D29-9330-AAE10887304C}" dt="2023-03-27T22:01:54.400" v="2971" actId="478"/>
          <ac:spMkLst>
            <pc:docMk/>
            <pc:sldMk cId="1146667928" sldId="378"/>
            <ac:spMk id="7" creationId="{176E54B8-8C65-4B9B-BA7F-C6B869B5E1DF}"/>
          </ac:spMkLst>
        </pc:spChg>
        <pc:spChg chg="mod">
          <ac:chgData name="Edoardo Michele" userId="e320b409-1d87-4259-a4e8-ecf3651e2af3" providerId="ADAL" clId="{33799908-38DB-4D29-9330-AAE10887304C}" dt="2023-03-27T22:03:50.415" v="2998" actId="20577"/>
          <ac:spMkLst>
            <pc:docMk/>
            <pc:sldMk cId="1146667928" sldId="378"/>
            <ac:spMk id="8" creationId="{2392F53B-9C71-47FE-8F08-489F7B1938B1}"/>
          </ac:spMkLst>
        </pc:spChg>
        <pc:spChg chg="add mod">
          <ac:chgData name="Edoardo Michele" userId="e320b409-1d87-4259-a4e8-ecf3651e2af3" providerId="ADAL" clId="{33799908-38DB-4D29-9330-AAE10887304C}" dt="2023-03-27T22:04:41.297" v="3007" actId="1076"/>
          <ac:spMkLst>
            <pc:docMk/>
            <pc:sldMk cId="1146667928" sldId="378"/>
            <ac:spMk id="9" creationId="{B1863E62-A61D-48C0-ADAC-F1E2A159A74D}"/>
          </ac:spMkLst>
        </pc:spChg>
        <pc:spChg chg="add mod">
          <ac:chgData name="Edoardo Michele" userId="e320b409-1d87-4259-a4e8-ecf3651e2af3" providerId="ADAL" clId="{33799908-38DB-4D29-9330-AAE10887304C}" dt="2023-03-27T22:05:14.985" v="3042" actId="1076"/>
          <ac:spMkLst>
            <pc:docMk/>
            <pc:sldMk cId="1146667928" sldId="378"/>
            <ac:spMk id="10" creationId="{2F9242EA-EC17-4272-9DCA-67C306B2B53B}"/>
          </ac:spMkLst>
        </pc:spChg>
        <pc:spChg chg="add mod">
          <ac:chgData name="Edoardo Michele" userId="e320b409-1d87-4259-a4e8-ecf3651e2af3" providerId="ADAL" clId="{33799908-38DB-4D29-9330-AAE10887304C}" dt="2023-03-27T22:06:26.052" v="3046" actId="20577"/>
          <ac:spMkLst>
            <pc:docMk/>
            <pc:sldMk cId="1146667928" sldId="378"/>
            <ac:spMk id="11" creationId="{53AB6223-ABB3-4378-A645-E3C6FDA836BF}"/>
          </ac:spMkLst>
        </pc:spChg>
        <pc:spChg chg="mod">
          <ac:chgData name="Edoardo Michele" userId="e320b409-1d87-4259-a4e8-ecf3651e2af3" providerId="ADAL" clId="{33799908-38DB-4D29-9330-AAE10887304C}" dt="2023-03-27T22:01:40.982" v="2970" actId="6549"/>
          <ac:spMkLst>
            <pc:docMk/>
            <pc:sldMk cId="1146667928" sldId="378"/>
            <ac:spMk id="12" creationId="{C5B2A36E-E83C-4635-8BEE-3D14ADAD60D3}"/>
          </ac:spMkLst>
        </pc:spChg>
      </pc:sldChg>
      <pc:sldChg chg="addSp delSp modSp add mod">
        <pc:chgData name="Edoardo Michele" userId="e320b409-1d87-4259-a4e8-ecf3651e2af3" providerId="ADAL" clId="{33799908-38DB-4D29-9330-AAE10887304C}" dt="2023-03-28T07:27:51.597" v="3256" actId="1036"/>
        <pc:sldMkLst>
          <pc:docMk/>
          <pc:sldMk cId="3897208152" sldId="379"/>
        </pc:sldMkLst>
        <pc:spChg chg="add mod">
          <ac:chgData name="Edoardo Michele" userId="e320b409-1d87-4259-a4e8-ecf3651e2af3" providerId="ADAL" clId="{33799908-38DB-4D29-9330-AAE10887304C}" dt="2023-03-28T07:27:51.597" v="3256" actId="1036"/>
          <ac:spMkLst>
            <pc:docMk/>
            <pc:sldMk cId="3897208152" sldId="379"/>
            <ac:spMk id="8" creationId="{DA32694B-DD3C-4BFF-A4A5-D5C36B55133D}"/>
          </ac:spMkLst>
        </pc:spChg>
        <pc:graphicFrameChg chg="del">
          <ac:chgData name="Edoardo Michele" userId="e320b409-1d87-4259-a4e8-ecf3651e2af3" providerId="ADAL" clId="{33799908-38DB-4D29-9330-AAE10887304C}" dt="2023-03-28T07:22:04.200" v="3202" actId="478"/>
          <ac:graphicFrameMkLst>
            <pc:docMk/>
            <pc:sldMk cId="3897208152" sldId="379"/>
            <ac:graphicFrameMk id="11" creationId="{F821661D-FEC6-4F8A-ABF0-17F5DEACDC62}"/>
          </ac:graphicFrameMkLst>
        </pc:graphicFrameChg>
        <pc:picChg chg="add mod">
          <ac:chgData name="Edoardo Michele" userId="e320b409-1d87-4259-a4e8-ecf3651e2af3" providerId="ADAL" clId="{33799908-38DB-4D29-9330-AAE10887304C}" dt="2023-03-28T07:22:11.620" v="3204" actId="1076"/>
          <ac:picMkLst>
            <pc:docMk/>
            <pc:sldMk cId="3897208152" sldId="379"/>
            <ac:picMk id="4" creationId="{4F8869B0-DE47-4A40-B844-C6BC014DDBEA}"/>
          </ac:picMkLst>
        </pc:picChg>
        <pc:picChg chg="del">
          <ac:chgData name="Edoardo Michele" userId="e320b409-1d87-4259-a4e8-ecf3651e2af3" providerId="ADAL" clId="{33799908-38DB-4D29-9330-AAE10887304C}" dt="2023-03-28T07:22:04.200" v="3202" actId="478"/>
          <ac:picMkLst>
            <pc:docMk/>
            <pc:sldMk cId="3897208152" sldId="379"/>
            <ac:picMk id="5" creationId="{F2747CB2-BAB0-4C91-B9FC-85D4658DCDC2}"/>
          </ac:picMkLst>
        </pc:picChg>
      </pc:sldChg>
    </pc:docChg>
  </pc:docChgLst>
  <pc:docChgLst>
    <pc:chgData name="Edoardo Michele" userId="e320b409-1d87-4259-a4e8-ecf3651e2af3" providerId="ADAL" clId="{A5480C76-6AAE-4CF2-9152-1C5537C3B483}"/>
    <pc:docChg chg="undo custSel addSld delSld modSld">
      <pc:chgData name="Edoardo Michele" userId="e320b409-1d87-4259-a4e8-ecf3651e2af3" providerId="ADAL" clId="{A5480C76-6AAE-4CF2-9152-1C5537C3B483}" dt="2023-03-20T22:12:29.019" v="149"/>
      <pc:docMkLst>
        <pc:docMk/>
      </pc:docMkLst>
      <pc:sldChg chg="modSp mod">
        <pc:chgData name="Edoardo Michele" userId="e320b409-1d87-4259-a4e8-ecf3651e2af3" providerId="ADAL" clId="{A5480C76-6AAE-4CF2-9152-1C5537C3B483}" dt="2023-03-20T22:01:32.171" v="1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A5480C76-6AAE-4CF2-9152-1C5537C3B483}" dt="2023-03-20T22:01:32.171" v="1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addSp delSp modSp mod delAnim modAnim">
        <pc:chgData name="Edoardo Michele" userId="e320b409-1d87-4259-a4e8-ecf3651e2af3" providerId="ADAL" clId="{A5480C76-6AAE-4CF2-9152-1C5537C3B483}" dt="2023-03-20T22:12:29.019" v="149"/>
        <pc:sldMkLst>
          <pc:docMk/>
          <pc:sldMk cId="1529048684" sldId="314"/>
        </pc:sldMkLst>
        <pc:spChg chg="mod">
          <ac:chgData name="Edoardo Michele" userId="e320b409-1d87-4259-a4e8-ecf3651e2af3" providerId="ADAL" clId="{A5480C76-6AAE-4CF2-9152-1C5537C3B483}" dt="2023-03-20T22:07:06.189" v="91" actId="12788"/>
          <ac:spMkLst>
            <pc:docMk/>
            <pc:sldMk cId="1529048684" sldId="314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A5480C76-6AAE-4CF2-9152-1C5537C3B483}" dt="2023-03-20T22:07:14.893" v="93" actId="478"/>
          <ac:spMkLst>
            <pc:docMk/>
            <pc:sldMk cId="1529048684" sldId="314"/>
            <ac:spMk id="4" creationId="{90200778-F95F-4771-8EE9-0FA40A7014EE}"/>
          </ac:spMkLst>
        </pc:spChg>
        <pc:spChg chg="add mod">
          <ac:chgData name="Edoardo Michele" userId="e320b409-1d87-4259-a4e8-ecf3651e2af3" providerId="ADAL" clId="{A5480C76-6AAE-4CF2-9152-1C5537C3B483}" dt="2023-03-20T22:11:41.853" v="143" actId="465"/>
          <ac:spMkLst>
            <pc:docMk/>
            <pc:sldMk cId="1529048684" sldId="314"/>
            <ac:spMk id="8" creationId="{90854090-163C-4E96-BF88-FB4725F6F5F1}"/>
          </ac:spMkLst>
        </pc:spChg>
        <pc:spChg chg="add mod">
          <ac:chgData name="Edoardo Michele" userId="e320b409-1d87-4259-a4e8-ecf3651e2af3" providerId="ADAL" clId="{A5480C76-6AAE-4CF2-9152-1C5537C3B483}" dt="2023-03-20T22:11:41.853" v="143" actId="465"/>
          <ac:spMkLst>
            <pc:docMk/>
            <pc:sldMk cId="1529048684" sldId="314"/>
            <ac:spMk id="9" creationId="{651F8A38-26E4-4E19-8BD8-74CDFE37711F}"/>
          </ac:spMkLst>
        </pc:spChg>
        <pc:spChg chg="add mod">
          <ac:chgData name="Edoardo Michele" userId="e320b409-1d87-4259-a4e8-ecf3651e2af3" providerId="ADAL" clId="{A5480C76-6AAE-4CF2-9152-1C5537C3B483}" dt="2023-03-20T22:11:41.853" v="143" actId="465"/>
          <ac:spMkLst>
            <pc:docMk/>
            <pc:sldMk cId="1529048684" sldId="314"/>
            <ac:spMk id="10" creationId="{293EFDAB-43F7-4CE8-A8CF-5D72008659A7}"/>
          </ac:spMkLst>
        </pc:spChg>
        <pc:spChg chg="add mod">
          <ac:chgData name="Edoardo Michele" userId="e320b409-1d87-4259-a4e8-ecf3651e2af3" providerId="ADAL" clId="{A5480C76-6AAE-4CF2-9152-1C5537C3B483}" dt="2023-03-20T22:11:58.649" v="147" actId="1076"/>
          <ac:spMkLst>
            <pc:docMk/>
            <pc:sldMk cId="1529048684" sldId="314"/>
            <ac:spMk id="12" creationId="{4E740F97-DD02-4D4A-905B-8391C41F9C9E}"/>
          </ac:spMkLst>
        </pc:spChg>
        <pc:spChg chg="del">
          <ac:chgData name="Edoardo Michele" userId="e320b409-1d87-4259-a4e8-ecf3651e2af3" providerId="ADAL" clId="{A5480C76-6AAE-4CF2-9152-1C5537C3B483}" dt="2023-03-20T22:07:10.836" v="92" actId="478"/>
          <ac:spMkLst>
            <pc:docMk/>
            <pc:sldMk cId="1529048684" sldId="314"/>
            <ac:spMk id="17" creationId="{82F92372-5CD6-4617-B6D9-28810FC980E8}"/>
          </ac:spMkLst>
        </pc:spChg>
        <pc:spChg chg="del">
          <ac:chgData name="Edoardo Michele" userId="e320b409-1d87-4259-a4e8-ecf3651e2af3" providerId="ADAL" clId="{A5480C76-6AAE-4CF2-9152-1C5537C3B483}" dt="2023-03-20T22:07:10.836" v="92" actId="478"/>
          <ac:spMkLst>
            <pc:docMk/>
            <pc:sldMk cId="1529048684" sldId="314"/>
            <ac:spMk id="19" creationId="{8F73675B-F768-4900-9001-F08CB322A8F4}"/>
          </ac:spMkLst>
        </pc:spChg>
        <pc:picChg chg="add mod">
          <ac:chgData name="Edoardo Michele" userId="e320b409-1d87-4259-a4e8-ecf3651e2af3" providerId="ADAL" clId="{A5480C76-6AAE-4CF2-9152-1C5537C3B483}" dt="2023-03-20T22:11:48.831" v="146" actId="1076"/>
          <ac:picMkLst>
            <pc:docMk/>
            <pc:sldMk cId="1529048684" sldId="314"/>
            <ac:picMk id="11" creationId="{852CAB43-AAA6-41BA-A64E-AE6044E7A3B0}"/>
          </ac:picMkLst>
        </pc:picChg>
        <pc:picChg chg="del">
          <ac:chgData name="Edoardo Michele" userId="e320b409-1d87-4259-a4e8-ecf3651e2af3" providerId="ADAL" clId="{A5480C76-6AAE-4CF2-9152-1C5537C3B483}" dt="2023-03-20T22:07:10.836" v="92" actId="478"/>
          <ac:picMkLst>
            <pc:docMk/>
            <pc:sldMk cId="1529048684" sldId="314"/>
            <ac:picMk id="18" creationId="{659A470C-492D-418F-B0DA-F10F03FB36C1}"/>
          </ac:picMkLst>
        </pc:picChg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587870357" sldId="315"/>
        </pc:sldMkLst>
      </pc:sldChg>
      <pc:sldChg chg="addSp delSp modSp add del mod modAnim">
        <pc:chgData name="Edoardo Michele" userId="e320b409-1d87-4259-a4e8-ecf3651e2af3" providerId="ADAL" clId="{A5480C76-6AAE-4CF2-9152-1C5537C3B483}" dt="2023-03-20T22:12:01.593" v="148" actId="47"/>
        <pc:sldMkLst>
          <pc:docMk/>
          <pc:sldMk cId="1443474627" sldId="315"/>
        </pc:sldMkLst>
        <pc:spChg chg="add del mod">
          <ac:chgData name="Edoardo Michele" userId="e320b409-1d87-4259-a4e8-ecf3651e2af3" providerId="ADAL" clId="{A5480C76-6AAE-4CF2-9152-1C5537C3B483}" dt="2023-03-20T22:09:45.546" v="118" actId="478"/>
          <ac:spMkLst>
            <pc:docMk/>
            <pc:sldMk cId="1443474627" sldId="315"/>
            <ac:spMk id="3" creationId="{DAE5F531-4AA1-4D23-A518-C8B53411694F}"/>
          </ac:spMkLst>
        </pc:spChg>
        <pc:spChg chg="add mod">
          <ac:chgData name="Edoardo Michele" userId="e320b409-1d87-4259-a4e8-ecf3651e2af3" providerId="ADAL" clId="{A5480C76-6AAE-4CF2-9152-1C5537C3B483}" dt="2023-03-20T22:10:17.680" v="127" actId="5793"/>
          <ac:spMkLst>
            <pc:docMk/>
            <pc:sldMk cId="1443474627" sldId="315"/>
            <ac:spMk id="7" creationId="{4065D40A-CAD7-4E84-AE3C-6FA8B0B6A552}"/>
          </ac:spMkLst>
        </pc:spChg>
        <pc:spChg chg="del mod">
          <ac:chgData name="Edoardo Michele" userId="e320b409-1d87-4259-a4e8-ecf3651e2af3" providerId="ADAL" clId="{A5480C76-6AAE-4CF2-9152-1C5537C3B483}" dt="2023-03-20T22:09:41.731" v="117" actId="478"/>
          <ac:spMkLst>
            <pc:docMk/>
            <pc:sldMk cId="1443474627" sldId="315"/>
            <ac:spMk id="8" creationId="{90854090-163C-4E96-BF88-FB4725F6F5F1}"/>
          </ac:spMkLst>
        </pc:spChg>
        <pc:spChg chg="del mod">
          <ac:chgData name="Edoardo Michele" userId="e320b409-1d87-4259-a4e8-ecf3651e2af3" providerId="ADAL" clId="{A5480C76-6AAE-4CF2-9152-1C5537C3B483}" dt="2023-03-20T22:09:41.731" v="117" actId="478"/>
          <ac:spMkLst>
            <pc:docMk/>
            <pc:sldMk cId="1443474627" sldId="315"/>
            <ac:spMk id="9" creationId="{651F8A38-26E4-4E19-8BD8-74CDFE37711F}"/>
          </ac:spMkLst>
        </pc:spChg>
        <pc:spChg chg="del mod">
          <ac:chgData name="Edoardo Michele" userId="e320b409-1d87-4259-a4e8-ecf3651e2af3" providerId="ADAL" clId="{A5480C76-6AAE-4CF2-9152-1C5537C3B483}" dt="2023-03-20T22:09:41.731" v="117" actId="478"/>
          <ac:spMkLst>
            <pc:docMk/>
            <pc:sldMk cId="1443474627" sldId="315"/>
            <ac:spMk id="10" creationId="{293EFDAB-43F7-4CE8-A8CF-5D72008659A7}"/>
          </ac:spMkLst>
        </pc:spChg>
        <pc:spChg chg="add mod">
          <ac:chgData name="Edoardo Michele" userId="e320b409-1d87-4259-a4e8-ecf3651e2af3" providerId="ADAL" clId="{A5480C76-6AAE-4CF2-9152-1C5537C3B483}" dt="2023-03-20T22:09:46.624" v="119"/>
          <ac:spMkLst>
            <pc:docMk/>
            <pc:sldMk cId="1443474627" sldId="315"/>
            <ac:spMk id="12" creationId="{8BFF330A-E3DB-46D9-891D-15F026B245E0}"/>
          </ac:spMkLst>
        </pc:spChg>
        <pc:picChg chg="add mod">
          <ac:chgData name="Edoardo Michele" userId="e320b409-1d87-4259-a4e8-ecf3651e2af3" providerId="ADAL" clId="{A5480C76-6AAE-4CF2-9152-1C5537C3B483}" dt="2023-03-20T22:09:46.624" v="119"/>
          <ac:picMkLst>
            <pc:docMk/>
            <pc:sldMk cId="1443474627" sldId="315"/>
            <ac:picMk id="11" creationId="{F4A6C761-7D9D-4771-B5A4-757AF40D2AA8}"/>
          </ac:picMkLst>
        </pc:picChg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16567620" sldId="316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3296011106" sldId="317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2224934003" sldId="318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1002417746" sldId="319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9096197" sldId="320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3022491132" sldId="321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3531070600" sldId="322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3385995641" sldId="323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1081932841" sldId="324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419476711" sldId="325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517453490" sldId="326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1512060532" sldId="327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2206028184" sldId="328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2490478222" sldId="329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2620094895" sldId="330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3880556709" sldId="331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1682050888" sldId="332"/>
        </pc:sldMkLst>
      </pc:sldChg>
    </pc:docChg>
  </pc:docChgLst>
  <pc:docChgLst>
    <pc:chgData name="Edoardo Michele Marino" userId="e320b409-1d87-4259-a4e8-ecf3651e2af3" providerId="ADAL" clId="{A1697E47-211B-4AC2-9FAE-94B00F19FACD}"/>
    <pc:docChg chg="undo custSel addSld modSld sldOrd">
      <pc:chgData name="Edoardo Michele Marino" userId="e320b409-1d87-4259-a4e8-ecf3651e2af3" providerId="ADAL" clId="{A1697E47-211B-4AC2-9FAE-94B00F19FACD}" dt="2023-04-04T07:31:53.566" v="380" actId="12788"/>
      <pc:docMkLst>
        <pc:docMk/>
      </pc:docMkLst>
      <pc:sldChg chg="modSp mod">
        <pc:chgData name="Edoardo Michele Marino" userId="e320b409-1d87-4259-a4e8-ecf3651e2af3" providerId="ADAL" clId="{A1697E47-211B-4AC2-9FAE-94B00F19FACD}" dt="2023-03-30T10:34:19.254" v="8" actId="20577"/>
        <pc:sldMkLst>
          <pc:docMk/>
          <pc:sldMk cId="1809912637" sldId="256"/>
        </pc:sldMkLst>
        <pc:spChg chg="mod">
          <ac:chgData name="Edoardo Michele Marino" userId="e320b409-1d87-4259-a4e8-ecf3651e2af3" providerId="ADAL" clId="{A1697E47-211B-4AC2-9FAE-94B00F19FACD}" dt="2023-03-30T10:34:19.254" v="8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addSp delSp modSp mod ord modAnim">
        <pc:chgData name="Edoardo Michele Marino" userId="e320b409-1d87-4259-a4e8-ecf3651e2af3" providerId="ADAL" clId="{A1697E47-211B-4AC2-9FAE-94B00F19FACD}" dt="2023-04-04T06:44:54.405" v="291"/>
        <pc:sldMkLst>
          <pc:docMk/>
          <pc:sldMk cId="975054411" sldId="355"/>
        </pc:sldMkLst>
        <pc:spChg chg="add mod">
          <ac:chgData name="Edoardo Michele Marino" userId="e320b409-1d87-4259-a4e8-ecf3651e2af3" providerId="ADAL" clId="{A1697E47-211B-4AC2-9FAE-94B00F19FACD}" dt="2023-04-04T06:28:54.498" v="155" actId="12788"/>
          <ac:spMkLst>
            <pc:docMk/>
            <pc:sldMk cId="975054411" sldId="355"/>
            <ac:spMk id="4" creationId="{8BB85D37-2F72-4ED0-9021-1EA293DEE8AB}"/>
          </ac:spMkLst>
        </pc:spChg>
        <pc:spChg chg="add mod">
          <ac:chgData name="Edoardo Michele Marino" userId="e320b409-1d87-4259-a4e8-ecf3651e2af3" providerId="ADAL" clId="{A1697E47-211B-4AC2-9FAE-94B00F19FACD}" dt="2023-04-04T06:28:57.699" v="156" actId="465"/>
          <ac:spMkLst>
            <pc:docMk/>
            <pc:sldMk cId="975054411" sldId="355"/>
            <ac:spMk id="5" creationId="{6CEF4BCC-9FD9-4001-8EFB-9F337224584C}"/>
          </ac:spMkLst>
        </pc:spChg>
        <pc:spChg chg="mod">
          <ac:chgData name="Edoardo Michele Marino" userId="e320b409-1d87-4259-a4e8-ecf3651e2af3" providerId="ADAL" clId="{A1697E47-211B-4AC2-9FAE-94B00F19FACD}" dt="2023-03-30T10:35:11.755" v="13" actId="14100"/>
          <ac:spMkLst>
            <pc:docMk/>
            <pc:sldMk cId="975054411" sldId="355"/>
            <ac:spMk id="6" creationId="{34A63BE8-110D-4E25-8F50-D0E5E345A95B}"/>
          </ac:spMkLst>
        </pc:spChg>
        <pc:spChg chg="add mod">
          <ac:chgData name="Edoardo Michele Marino" userId="e320b409-1d87-4259-a4e8-ecf3651e2af3" providerId="ADAL" clId="{A1697E47-211B-4AC2-9FAE-94B00F19FACD}" dt="2023-04-04T06:28:57.699" v="156" actId="465"/>
          <ac:spMkLst>
            <pc:docMk/>
            <pc:sldMk cId="975054411" sldId="355"/>
            <ac:spMk id="6" creationId="{5A1B553A-8825-4449-8BBC-1FFD8D84246D}"/>
          </ac:spMkLst>
        </pc:spChg>
        <pc:spChg chg="add mod">
          <ac:chgData name="Edoardo Michele Marino" userId="e320b409-1d87-4259-a4e8-ecf3651e2af3" providerId="ADAL" clId="{A1697E47-211B-4AC2-9FAE-94B00F19FACD}" dt="2023-04-04T06:28:57.699" v="156" actId="465"/>
          <ac:spMkLst>
            <pc:docMk/>
            <pc:sldMk cId="975054411" sldId="355"/>
            <ac:spMk id="7" creationId="{50766E5E-6E30-40DE-B661-A32423891343}"/>
          </ac:spMkLst>
        </pc:spChg>
        <pc:spChg chg="mod">
          <ac:chgData name="Edoardo Michele Marino" userId="e320b409-1d87-4259-a4e8-ecf3651e2af3" providerId="ADAL" clId="{A1697E47-211B-4AC2-9FAE-94B00F19FACD}" dt="2023-04-04T06:28:54.498" v="155" actId="12788"/>
          <ac:spMkLst>
            <pc:docMk/>
            <pc:sldMk cId="975054411" sldId="355"/>
            <ac:spMk id="8" creationId="{A0D81DF5-0783-40FB-A768-004D3DD93B24}"/>
          </ac:spMkLst>
        </pc:spChg>
        <pc:picChg chg="add del">
          <ac:chgData name="Edoardo Michele Marino" userId="e320b409-1d87-4259-a4e8-ecf3651e2af3" providerId="ADAL" clId="{A1697E47-211B-4AC2-9FAE-94B00F19FACD}" dt="2023-03-30T10:35:05.539" v="12" actId="478"/>
          <ac:picMkLst>
            <pc:docMk/>
            <pc:sldMk cId="975054411" sldId="355"/>
            <ac:picMk id="9" creationId="{293A3FE4-C30D-4FE8-8492-97D0D1AE540F}"/>
          </ac:picMkLst>
        </pc:picChg>
      </pc:sldChg>
      <pc:sldChg chg="addSp modSp mod">
        <pc:chgData name="Edoardo Michele Marino" userId="e320b409-1d87-4259-a4e8-ecf3651e2af3" providerId="ADAL" clId="{A1697E47-211B-4AC2-9FAE-94B00F19FACD}" dt="2023-04-04T07:18:35.854" v="340" actId="20577"/>
        <pc:sldMkLst>
          <pc:docMk/>
          <pc:sldMk cId="3351091379" sldId="356"/>
        </pc:sldMkLst>
        <pc:spChg chg="add mod">
          <ac:chgData name="Edoardo Michele Marino" userId="e320b409-1d87-4259-a4e8-ecf3651e2af3" providerId="ADAL" clId="{A1697E47-211B-4AC2-9FAE-94B00F19FACD}" dt="2023-04-04T07:18:35.854" v="340" actId="20577"/>
          <ac:spMkLst>
            <pc:docMk/>
            <pc:sldMk cId="3351091379" sldId="356"/>
            <ac:spMk id="12" creationId="{82C1CB15-5CBB-4A38-A6A0-B2F11B137005}"/>
          </ac:spMkLst>
        </pc:spChg>
        <pc:spChg chg="mod">
          <ac:chgData name="Edoardo Michele Marino" userId="e320b409-1d87-4259-a4e8-ecf3651e2af3" providerId="ADAL" clId="{A1697E47-211B-4AC2-9FAE-94B00F19FACD}" dt="2023-04-04T06:38:57.359" v="211" actId="20577"/>
          <ac:spMkLst>
            <pc:docMk/>
            <pc:sldMk cId="3351091379" sldId="356"/>
            <ac:spMk id="20" creationId="{8871E9F8-777E-4DA1-9457-7C18C394D39D}"/>
          </ac:spMkLst>
        </pc:spChg>
      </pc:sldChg>
      <pc:sldChg chg="addSp delSp mod">
        <pc:chgData name="Edoardo Michele Marino" userId="e320b409-1d87-4259-a4e8-ecf3651e2af3" providerId="ADAL" clId="{A1697E47-211B-4AC2-9FAE-94B00F19FACD}" dt="2023-03-30T10:35:01.271" v="10" actId="478"/>
        <pc:sldMkLst>
          <pc:docMk/>
          <pc:sldMk cId="3948252885" sldId="356"/>
        </pc:sldMkLst>
        <pc:picChg chg="add del">
          <ac:chgData name="Edoardo Michele Marino" userId="e320b409-1d87-4259-a4e8-ecf3651e2af3" providerId="ADAL" clId="{A1697E47-211B-4AC2-9FAE-94B00F19FACD}" dt="2023-03-30T10:35:01.271" v="10" actId="478"/>
          <ac:picMkLst>
            <pc:docMk/>
            <pc:sldMk cId="3948252885" sldId="356"/>
            <ac:picMk id="9" creationId="{6E386252-8474-4AB9-8F10-A1C51A85007F}"/>
          </ac:picMkLst>
        </pc:picChg>
      </pc:sldChg>
      <pc:sldChg chg="modAnim">
        <pc:chgData name="Edoardo Michele Marino" userId="e320b409-1d87-4259-a4e8-ecf3651e2af3" providerId="ADAL" clId="{A1697E47-211B-4AC2-9FAE-94B00F19FACD}" dt="2023-04-04T07:24:21.698" v="348"/>
        <pc:sldMkLst>
          <pc:docMk/>
          <pc:sldMk cId="140574534" sldId="357"/>
        </pc:sldMkLst>
      </pc:sldChg>
      <pc:sldChg chg="modSp mod">
        <pc:chgData name="Edoardo Michele Marino" userId="e320b409-1d87-4259-a4e8-ecf3651e2af3" providerId="ADAL" clId="{A1697E47-211B-4AC2-9FAE-94B00F19FACD}" dt="2023-03-30T10:35:22.515" v="14" actId="14100"/>
        <pc:sldMkLst>
          <pc:docMk/>
          <pc:sldMk cId="2587166231" sldId="357"/>
        </pc:sldMkLst>
        <pc:spChg chg="mod">
          <ac:chgData name="Edoardo Michele Marino" userId="e320b409-1d87-4259-a4e8-ecf3651e2af3" providerId="ADAL" clId="{A1697E47-211B-4AC2-9FAE-94B00F19FACD}" dt="2023-03-30T10:35:22.515" v="14" actId="14100"/>
          <ac:spMkLst>
            <pc:docMk/>
            <pc:sldMk cId="2587166231" sldId="357"/>
            <ac:spMk id="6" creationId="{34A63BE8-110D-4E25-8F50-D0E5E345A95B}"/>
          </ac:spMkLst>
        </pc:spChg>
      </pc:sldChg>
      <pc:sldChg chg="modSp mod">
        <pc:chgData name="Edoardo Michele Marino" userId="e320b409-1d87-4259-a4e8-ecf3651e2af3" providerId="ADAL" clId="{A1697E47-211B-4AC2-9FAE-94B00F19FACD}" dt="2023-04-04T07:26:29.584" v="351"/>
        <pc:sldMkLst>
          <pc:docMk/>
          <pc:sldMk cId="824945560" sldId="359"/>
        </pc:sldMkLst>
        <pc:spChg chg="mod">
          <ac:chgData name="Edoardo Michele Marino" userId="e320b409-1d87-4259-a4e8-ecf3651e2af3" providerId="ADAL" clId="{A1697E47-211B-4AC2-9FAE-94B00F19FACD}" dt="2023-04-04T07:26:29.584" v="351"/>
          <ac:spMkLst>
            <pc:docMk/>
            <pc:sldMk cId="824945560" sldId="359"/>
            <ac:spMk id="74" creationId="{969D62D1-42D9-4E38-B24F-D4E33D21F124}"/>
          </ac:spMkLst>
        </pc:spChg>
      </pc:sldChg>
      <pc:sldChg chg="modSp mod modAnim">
        <pc:chgData name="Edoardo Michele Marino" userId="e320b409-1d87-4259-a4e8-ecf3651e2af3" providerId="ADAL" clId="{A1697E47-211B-4AC2-9FAE-94B00F19FACD}" dt="2023-04-04T07:28:24.711" v="362"/>
        <pc:sldMkLst>
          <pc:docMk/>
          <pc:sldMk cId="2126063964" sldId="361"/>
        </pc:sldMkLst>
        <pc:spChg chg="mod">
          <ac:chgData name="Edoardo Michele Marino" userId="e320b409-1d87-4259-a4e8-ecf3651e2af3" providerId="ADAL" clId="{A1697E47-211B-4AC2-9FAE-94B00F19FACD}" dt="2023-04-04T07:27:30.701" v="352" actId="1076"/>
          <ac:spMkLst>
            <pc:docMk/>
            <pc:sldMk cId="2126063964" sldId="361"/>
            <ac:spMk id="73" creationId="{23139ADE-83F1-42BF-9461-9918710F2A8B}"/>
          </ac:spMkLst>
        </pc:spChg>
      </pc:sldChg>
      <pc:sldChg chg="addSp delSp modSp mod modAnim">
        <pc:chgData name="Edoardo Michele Marino" userId="e320b409-1d87-4259-a4e8-ecf3651e2af3" providerId="ADAL" clId="{A1697E47-211B-4AC2-9FAE-94B00F19FACD}" dt="2023-04-04T07:28:27.394" v="363"/>
        <pc:sldMkLst>
          <pc:docMk/>
          <pc:sldMk cId="3605341043" sldId="362"/>
        </pc:sldMkLst>
        <pc:spChg chg="add mod">
          <ac:chgData name="Edoardo Michele Marino" userId="e320b409-1d87-4259-a4e8-ecf3651e2af3" providerId="ADAL" clId="{A1697E47-211B-4AC2-9FAE-94B00F19FACD}" dt="2023-04-04T07:27:42.459" v="360" actId="6549"/>
          <ac:spMkLst>
            <pc:docMk/>
            <pc:sldMk cId="3605341043" sldId="362"/>
            <ac:spMk id="71" creationId="{68C85B2C-C245-46F2-B809-98C5635601FC}"/>
          </ac:spMkLst>
        </pc:spChg>
        <pc:spChg chg="del">
          <ac:chgData name="Edoardo Michele Marino" userId="e320b409-1d87-4259-a4e8-ecf3651e2af3" providerId="ADAL" clId="{A1697E47-211B-4AC2-9FAE-94B00F19FACD}" dt="2023-04-04T07:27:37.434" v="353" actId="478"/>
          <ac:spMkLst>
            <pc:docMk/>
            <pc:sldMk cId="3605341043" sldId="362"/>
            <ac:spMk id="73" creationId="{23139ADE-83F1-42BF-9461-9918710F2A8B}"/>
          </ac:spMkLst>
        </pc:spChg>
      </pc:sldChg>
      <pc:sldChg chg="modAnim">
        <pc:chgData name="Edoardo Michele Marino" userId="e320b409-1d87-4259-a4e8-ecf3651e2af3" providerId="ADAL" clId="{A1697E47-211B-4AC2-9FAE-94B00F19FACD}" dt="2023-04-04T07:28:21.791" v="361"/>
        <pc:sldMkLst>
          <pc:docMk/>
          <pc:sldMk cId="1444702489" sldId="363"/>
        </pc:sldMkLst>
      </pc:sldChg>
      <pc:sldChg chg="modAnim">
        <pc:chgData name="Edoardo Michele Marino" userId="e320b409-1d87-4259-a4e8-ecf3651e2af3" providerId="ADAL" clId="{A1697E47-211B-4AC2-9FAE-94B00F19FACD}" dt="2023-04-04T07:28:34.311" v="364"/>
        <pc:sldMkLst>
          <pc:docMk/>
          <pc:sldMk cId="1136902389" sldId="364"/>
        </pc:sldMkLst>
      </pc:sldChg>
      <pc:sldChg chg="modAnim">
        <pc:chgData name="Edoardo Michele Marino" userId="e320b409-1d87-4259-a4e8-ecf3651e2af3" providerId="ADAL" clId="{A1697E47-211B-4AC2-9FAE-94B00F19FACD}" dt="2023-04-04T07:29:36.692" v="369"/>
        <pc:sldMkLst>
          <pc:docMk/>
          <pc:sldMk cId="372550043" sldId="365"/>
        </pc:sldMkLst>
      </pc:sldChg>
      <pc:sldChg chg="modAnim">
        <pc:chgData name="Edoardo Michele Marino" userId="e320b409-1d87-4259-a4e8-ecf3651e2af3" providerId="ADAL" clId="{A1697E47-211B-4AC2-9FAE-94B00F19FACD}" dt="2023-04-04T07:30:50.294" v="372"/>
        <pc:sldMkLst>
          <pc:docMk/>
          <pc:sldMk cId="1814845723" sldId="368"/>
        </pc:sldMkLst>
      </pc:sldChg>
      <pc:sldChg chg="modSp mod">
        <pc:chgData name="Edoardo Michele Marino" userId="e320b409-1d87-4259-a4e8-ecf3651e2af3" providerId="ADAL" clId="{A1697E47-211B-4AC2-9FAE-94B00F19FACD}" dt="2023-04-04T07:23:25.916" v="345" actId="207"/>
        <pc:sldMkLst>
          <pc:docMk/>
          <pc:sldMk cId="4204435441" sldId="369"/>
        </pc:sldMkLst>
        <pc:spChg chg="mod">
          <ac:chgData name="Edoardo Michele Marino" userId="e320b409-1d87-4259-a4e8-ecf3651e2af3" providerId="ADAL" clId="{A1697E47-211B-4AC2-9FAE-94B00F19FACD}" dt="2023-04-04T07:23:25.916" v="345" actId="207"/>
          <ac:spMkLst>
            <pc:docMk/>
            <pc:sldMk cId="4204435441" sldId="369"/>
            <ac:spMk id="7" creationId="{8DE98453-CBF5-4485-BCBD-01D9ADB6AE06}"/>
          </ac:spMkLst>
        </pc:spChg>
      </pc:sldChg>
      <pc:sldChg chg="modSp mod">
        <pc:chgData name="Edoardo Michele Marino" userId="e320b409-1d87-4259-a4e8-ecf3651e2af3" providerId="ADAL" clId="{A1697E47-211B-4AC2-9FAE-94B00F19FACD}" dt="2023-04-04T07:31:53.566" v="380" actId="12788"/>
        <pc:sldMkLst>
          <pc:docMk/>
          <pc:sldMk cId="2669330566" sldId="370"/>
        </pc:sldMkLst>
        <pc:spChg chg="mod">
          <ac:chgData name="Edoardo Michele Marino" userId="e320b409-1d87-4259-a4e8-ecf3651e2af3" providerId="ADAL" clId="{A1697E47-211B-4AC2-9FAE-94B00F19FACD}" dt="2023-04-04T07:23:30.994" v="346" actId="207"/>
          <ac:spMkLst>
            <pc:docMk/>
            <pc:sldMk cId="2669330566" sldId="370"/>
            <ac:spMk id="5" creationId="{B7EBFCFC-74DD-4053-A836-2266028D8396}"/>
          </ac:spMkLst>
        </pc:spChg>
        <pc:spChg chg="mod">
          <ac:chgData name="Edoardo Michele Marino" userId="e320b409-1d87-4259-a4e8-ecf3651e2af3" providerId="ADAL" clId="{A1697E47-211B-4AC2-9FAE-94B00F19FACD}" dt="2023-04-04T07:31:53.566" v="380" actId="12788"/>
          <ac:spMkLst>
            <pc:docMk/>
            <pc:sldMk cId="2669330566" sldId="370"/>
            <ac:spMk id="9" creationId="{A135FB19-745E-4501-9FA9-D769315C0642}"/>
          </ac:spMkLst>
        </pc:spChg>
      </pc:sldChg>
      <pc:sldChg chg="modSp mod">
        <pc:chgData name="Edoardo Michele Marino" userId="e320b409-1d87-4259-a4e8-ecf3651e2af3" providerId="ADAL" clId="{A1697E47-211B-4AC2-9FAE-94B00F19FACD}" dt="2023-04-04T07:23:36.802" v="347" actId="207"/>
        <pc:sldMkLst>
          <pc:docMk/>
          <pc:sldMk cId="1843947" sldId="371"/>
        </pc:sldMkLst>
        <pc:spChg chg="mod">
          <ac:chgData name="Edoardo Michele Marino" userId="e320b409-1d87-4259-a4e8-ecf3651e2af3" providerId="ADAL" clId="{A1697E47-211B-4AC2-9FAE-94B00F19FACD}" dt="2023-04-04T07:23:36.802" v="347" actId="207"/>
          <ac:spMkLst>
            <pc:docMk/>
            <pc:sldMk cId="1843947" sldId="371"/>
            <ac:spMk id="7" creationId="{C56510FB-7510-423A-9FC6-1EE95D2AD162}"/>
          </ac:spMkLst>
        </pc:spChg>
      </pc:sldChg>
      <pc:sldChg chg="addSp delSp modSp add mod delAnim modAnim">
        <pc:chgData name="Edoardo Michele Marino" userId="e320b409-1d87-4259-a4e8-ecf3651e2af3" providerId="ADAL" clId="{A1697E47-211B-4AC2-9FAE-94B00F19FACD}" dt="2023-04-04T06:47:37.574" v="302" actId="5793"/>
        <pc:sldMkLst>
          <pc:docMk/>
          <pc:sldMk cId="3466419366" sldId="372"/>
        </pc:sldMkLst>
        <pc:spChg chg="mod">
          <ac:chgData name="Edoardo Michele Marino" userId="e320b409-1d87-4259-a4e8-ecf3651e2af3" providerId="ADAL" clId="{A1697E47-211B-4AC2-9FAE-94B00F19FACD}" dt="2023-04-04T06:15:43.304" v="45" actId="20577"/>
          <ac:spMkLst>
            <pc:docMk/>
            <pc:sldMk cId="3466419366" sldId="372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A1697E47-211B-4AC2-9FAE-94B00F19FACD}" dt="2023-04-04T06:15:21.936" v="19" actId="478"/>
          <ac:spMkLst>
            <pc:docMk/>
            <pc:sldMk cId="3466419366" sldId="372"/>
            <ac:spMk id="4" creationId="{AC973BE2-2523-4C3E-8433-D4B40A99A452}"/>
          </ac:spMkLst>
        </pc:spChg>
        <pc:spChg chg="add del mod">
          <ac:chgData name="Edoardo Michele Marino" userId="e320b409-1d87-4259-a4e8-ecf3651e2af3" providerId="ADAL" clId="{A1697E47-211B-4AC2-9FAE-94B00F19FACD}" dt="2023-04-04T06:15:46.895" v="46" actId="478"/>
          <ac:spMkLst>
            <pc:docMk/>
            <pc:sldMk cId="3466419366" sldId="372"/>
            <ac:spMk id="6" creationId="{2D54203B-7D08-45D2-AC5F-A230B156D27B}"/>
          </ac:spMkLst>
        </pc:spChg>
        <pc:spChg chg="add mod">
          <ac:chgData name="Edoardo Michele Marino" userId="e320b409-1d87-4259-a4e8-ecf3651e2af3" providerId="ADAL" clId="{A1697E47-211B-4AC2-9FAE-94B00F19FACD}" dt="2023-04-04T06:16:24.360" v="53" actId="2711"/>
          <ac:spMkLst>
            <pc:docMk/>
            <pc:sldMk cId="3466419366" sldId="372"/>
            <ac:spMk id="7" creationId="{1023F19F-B141-490D-964E-390F8BE9B6F7}"/>
          </ac:spMkLst>
        </pc:spChg>
        <pc:spChg chg="del">
          <ac:chgData name="Edoardo Michele Marino" userId="e320b409-1d87-4259-a4e8-ecf3651e2af3" providerId="ADAL" clId="{A1697E47-211B-4AC2-9FAE-94B00F19FACD}" dt="2023-04-04T06:15:18.209" v="17" actId="478"/>
          <ac:spMkLst>
            <pc:docMk/>
            <pc:sldMk cId="3466419366" sldId="372"/>
            <ac:spMk id="8" creationId="{A0D81DF5-0783-40FB-A768-004D3DD93B24}"/>
          </ac:spMkLst>
        </pc:spChg>
        <pc:spChg chg="add mod">
          <ac:chgData name="Edoardo Michele Marino" userId="e320b409-1d87-4259-a4e8-ecf3651e2af3" providerId="ADAL" clId="{A1697E47-211B-4AC2-9FAE-94B00F19FACD}" dt="2023-04-04T06:16:24.360" v="53" actId="2711"/>
          <ac:spMkLst>
            <pc:docMk/>
            <pc:sldMk cId="3466419366" sldId="372"/>
            <ac:spMk id="9" creationId="{27104DF0-45B7-4139-9AB2-D52005BFEBE3}"/>
          </ac:spMkLst>
        </pc:spChg>
        <pc:spChg chg="add mod">
          <ac:chgData name="Edoardo Michele Marino" userId="e320b409-1d87-4259-a4e8-ecf3651e2af3" providerId="ADAL" clId="{A1697E47-211B-4AC2-9FAE-94B00F19FACD}" dt="2023-04-04T06:46:58.222" v="297" actId="1076"/>
          <ac:spMkLst>
            <pc:docMk/>
            <pc:sldMk cId="3466419366" sldId="372"/>
            <ac:spMk id="10" creationId="{46D237ED-16AD-4DF8-BA00-44EB98976F35}"/>
          </ac:spMkLst>
        </pc:spChg>
        <pc:spChg chg="add mod">
          <ac:chgData name="Edoardo Michele Marino" userId="e320b409-1d87-4259-a4e8-ecf3651e2af3" providerId="ADAL" clId="{A1697E47-211B-4AC2-9FAE-94B00F19FACD}" dt="2023-04-04T06:47:37.574" v="302" actId="5793"/>
          <ac:spMkLst>
            <pc:docMk/>
            <pc:sldMk cId="3466419366" sldId="372"/>
            <ac:spMk id="11" creationId="{D975D0C3-ED52-43B6-9E7D-0C1BE89B7B24}"/>
          </ac:spMkLst>
        </pc:spChg>
        <pc:spChg chg="add del mod">
          <ac:chgData name="Edoardo Michele Marino" userId="e320b409-1d87-4259-a4e8-ecf3651e2af3" providerId="ADAL" clId="{A1697E47-211B-4AC2-9FAE-94B00F19FACD}" dt="2023-04-04T06:46:38.656" v="295" actId="478"/>
          <ac:spMkLst>
            <pc:docMk/>
            <pc:sldMk cId="3466419366" sldId="372"/>
            <ac:spMk id="12" creationId="{6B756942-95A8-4592-A2D7-F807EFBDA6FB}"/>
          </ac:spMkLst>
        </pc:spChg>
      </pc:sldChg>
      <pc:sldChg chg="addSp delSp modSp add mod delAnim modAnim">
        <pc:chgData name="Edoardo Michele Marino" userId="e320b409-1d87-4259-a4e8-ecf3651e2af3" providerId="ADAL" clId="{A1697E47-211B-4AC2-9FAE-94B00F19FACD}" dt="2023-04-04T07:21:24.452" v="344"/>
        <pc:sldMkLst>
          <pc:docMk/>
          <pc:sldMk cId="324218843" sldId="373"/>
        </pc:sldMkLst>
        <pc:spChg chg="mod">
          <ac:chgData name="Edoardo Michele Marino" userId="e320b409-1d87-4259-a4e8-ecf3651e2af3" providerId="ADAL" clId="{A1697E47-211B-4AC2-9FAE-94B00F19FACD}" dt="2023-04-04T06:25:52.390" v="125" actId="1076"/>
          <ac:spMkLst>
            <pc:docMk/>
            <pc:sldMk cId="324218843" sldId="373"/>
            <ac:spMk id="7" creationId="{1023F19F-B141-490D-964E-390F8BE9B6F7}"/>
          </ac:spMkLst>
        </pc:spChg>
        <pc:spChg chg="add mod">
          <ac:chgData name="Edoardo Michele Marino" userId="e320b409-1d87-4259-a4e8-ecf3651e2af3" providerId="ADAL" clId="{A1697E47-211B-4AC2-9FAE-94B00F19FACD}" dt="2023-04-04T06:50:38.749" v="324" actId="14100"/>
          <ac:spMkLst>
            <pc:docMk/>
            <pc:sldMk cId="324218843" sldId="373"/>
            <ac:spMk id="8" creationId="{632BC97E-109B-4113-A2A9-B1657E84BFE2}"/>
          </ac:spMkLst>
        </pc:spChg>
        <pc:spChg chg="del">
          <ac:chgData name="Edoardo Michele Marino" userId="e320b409-1d87-4259-a4e8-ecf3651e2af3" providerId="ADAL" clId="{A1697E47-211B-4AC2-9FAE-94B00F19FACD}" dt="2023-04-04T06:20:34.938" v="55" actId="478"/>
          <ac:spMkLst>
            <pc:docMk/>
            <pc:sldMk cId="324218843" sldId="373"/>
            <ac:spMk id="9" creationId="{27104DF0-45B7-4139-9AB2-D52005BFEBE3}"/>
          </ac:spMkLst>
        </pc:spChg>
        <pc:spChg chg="del">
          <ac:chgData name="Edoardo Michele Marino" userId="e320b409-1d87-4259-a4e8-ecf3651e2af3" providerId="ADAL" clId="{A1697E47-211B-4AC2-9FAE-94B00F19FACD}" dt="2023-04-04T06:20:34.938" v="55" actId="478"/>
          <ac:spMkLst>
            <pc:docMk/>
            <pc:sldMk cId="324218843" sldId="373"/>
            <ac:spMk id="10" creationId="{46D237ED-16AD-4DF8-BA00-44EB98976F35}"/>
          </ac:spMkLst>
        </pc:spChg>
        <pc:spChg chg="del">
          <ac:chgData name="Edoardo Michele Marino" userId="e320b409-1d87-4259-a4e8-ecf3651e2af3" providerId="ADAL" clId="{A1697E47-211B-4AC2-9FAE-94B00F19FACD}" dt="2023-04-04T06:20:34.938" v="55" actId="478"/>
          <ac:spMkLst>
            <pc:docMk/>
            <pc:sldMk cId="324218843" sldId="373"/>
            <ac:spMk id="11" creationId="{D975D0C3-ED52-43B6-9E7D-0C1BE89B7B24}"/>
          </ac:spMkLst>
        </pc:spChg>
        <pc:spChg chg="del">
          <ac:chgData name="Edoardo Michele Marino" userId="e320b409-1d87-4259-a4e8-ecf3651e2af3" providerId="ADAL" clId="{A1697E47-211B-4AC2-9FAE-94B00F19FACD}" dt="2023-04-04T06:20:34.938" v="55" actId="478"/>
          <ac:spMkLst>
            <pc:docMk/>
            <pc:sldMk cId="324218843" sldId="373"/>
            <ac:spMk id="12" creationId="{6B756942-95A8-4592-A2D7-F807EFBDA6FB}"/>
          </ac:spMkLst>
        </pc:spChg>
        <pc:spChg chg="add mod">
          <ac:chgData name="Edoardo Michele Marino" userId="e320b409-1d87-4259-a4e8-ecf3651e2af3" providerId="ADAL" clId="{A1697E47-211B-4AC2-9FAE-94B00F19FACD}" dt="2023-04-04T06:50:53.364" v="328" actId="1076"/>
          <ac:spMkLst>
            <pc:docMk/>
            <pc:sldMk cId="324218843" sldId="373"/>
            <ac:spMk id="13" creationId="{5E4EAD01-CC84-48F5-A1A6-498A2D7531C8}"/>
          </ac:spMkLst>
        </pc:spChg>
        <pc:spChg chg="add del mod">
          <ac:chgData name="Edoardo Michele Marino" userId="e320b409-1d87-4259-a4e8-ecf3651e2af3" providerId="ADAL" clId="{A1697E47-211B-4AC2-9FAE-94B00F19FACD}" dt="2023-04-04T06:23:55.900" v="102" actId="478"/>
          <ac:spMkLst>
            <pc:docMk/>
            <pc:sldMk cId="324218843" sldId="373"/>
            <ac:spMk id="14" creationId="{AEFC3A94-018E-4BBE-89EC-457041B75F5D}"/>
          </ac:spMkLst>
        </pc:spChg>
        <pc:spChg chg="add del mod">
          <ac:chgData name="Edoardo Michele Marino" userId="e320b409-1d87-4259-a4e8-ecf3651e2af3" providerId="ADAL" clId="{A1697E47-211B-4AC2-9FAE-94B00F19FACD}" dt="2023-04-04T06:23:55.900" v="102" actId="478"/>
          <ac:spMkLst>
            <pc:docMk/>
            <pc:sldMk cId="324218843" sldId="373"/>
            <ac:spMk id="15" creationId="{06FF3976-D32E-403D-97B7-B027BE6FCF99}"/>
          </ac:spMkLst>
        </pc:spChg>
        <pc:spChg chg="add del mod">
          <ac:chgData name="Edoardo Michele Marino" userId="e320b409-1d87-4259-a4e8-ecf3651e2af3" providerId="ADAL" clId="{A1697E47-211B-4AC2-9FAE-94B00F19FACD}" dt="2023-04-04T06:47:54.530" v="303" actId="478"/>
          <ac:spMkLst>
            <pc:docMk/>
            <pc:sldMk cId="324218843" sldId="373"/>
            <ac:spMk id="16" creationId="{911E2EA4-5FA4-4C23-95BA-F5BECBE6FB73}"/>
          </ac:spMkLst>
        </pc:spChg>
        <pc:spChg chg="add mod">
          <ac:chgData name="Edoardo Michele Marino" userId="e320b409-1d87-4259-a4e8-ecf3651e2af3" providerId="ADAL" clId="{A1697E47-211B-4AC2-9FAE-94B00F19FACD}" dt="2023-04-04T06:50:58.285" v="329" actId="1076"/>
          <ac:spMkLst>
            <pc:docMk/>
            <pc:sldMk cId="324218843" sldId="373"/>
            <ac:spMk id="17" creationId="{7DD91BB1-5A03-48AC-9968-1EB81AF6C0AE}"/>
          </ac:spMkLst>
        </pc:spChg>
        <pc:spChg chg="add mod">
          <ac:chgData name="Edoardo Michele Marino" userId="e320b409-1d87-4259-a4e8-ecf3651e2af3" providerId="ADAL" clId="{A1697E47-211B-4AC2-9FAE-94B00F19FACD}" dt="2023-04-04T06:50:49.064" v="327" actId="465"/>
          <ac:spMkLst>
            <pc:docMk/>
            <pc:sldMk cId="324218843" sldId="373"/>
            <ac:spMk id="18" creationId="{D4D6A4B1-629A-41A2-9DCD-3C27C922E697}"/>
          </ac:spMkLst>
        </pc:spChg>
        <pc:spChg chg="add mod">
          <ac:chgData name="Edoardo Michele Marino" userId="e320b409-1d87-4259-a4e8-ecf3651e2af3" providerId="ADAL" clId="{A1697E47-211B-4AC2-9FAE-94B00F19FACD}" dt="2023-04-04T06:50:45.716" v="326" actId="1076"/>
          <ac:spMkLst>
            <pc:docMk/>
            <pc:sldMk cId="324218843" sldId="373"/>
            <ac:spMk id="19" creationId="{6848BC18-0401-4ECB-B03B-26BD233F9191}"/>
          </ac:spMkLst>
        </pc:spChg>
      </pc:sldChg>
      <pc:sldChg chg="addSp delSp modSp add mod addAnim delAnim modAnim">
        <pc:chgData name="Edoardo Michele Marino" userId="e320b409-1d87-4259-a4e8-ecf3651e2af3" providerId="ADAL" clId="{A1697E47-211B-4AC2-9FAE-94B00F19FACD}" dt="2023-04-04T06:43:40.674" v="288" actId="14100"/>
        <pc:sldMkLst>
          <pc:docMk/>
          <pc:sldMk cId="1923682816" sldId="374"/>
        </pc:sldMkLst>
        <pc:spChg chg="del">
          <ac:chgData name="Edoardo Michele Marino" userId="e320b409-1d87-4259-a4e8-ecf3651e2af3" providerId="ADAL" clId="{A1697E47-211B-4AC2-9FAE-94B00F19FACD}" dt="2023-04-04T06:41:02.344" v="213" actId="478"/>
          <ac:spMkLst>
            <pc:docMk/>
            <pc:sldMk cId="1923682816" sldId="374"/>
            <ac:spMk id="4" creationId="{8BB85D37-2F72-4ED0-9021-1EA293DEE8AB}"/>
          </ac:spMkLst>
        </pc:spChg>
        <pc:spChg chg="mod">
          <ac:chgData name="Edoardo Michele Marino" userId="e320b409-1d87-4259-a4e8-ecf3651e2af3" providerId="ADAL" clId="{A1697E47-211B-4AC2-9FAE-94B00F19FACD}" dt="2023-04-04T06:42:46.732" v="274" actId="552"/>
          <ac:spMkLst>
            <pc:docMk/>
            <pc:sldMk cId="1923682816" sldId="374"/>
            <ac:spMk id="6" creationId="{5A1B553A-8825-4449-8BBC-1FFD8D84246D}"/>
          </ac:spMkLst>
        </pc:spChg>
        <pc:spChg chg="del">
          <ac:chgData name="Edoardo Michele Marino" userId="e320b409-1d87-4259-a4e8-ecf3651e2af3" providerId="ADAL" clId="{A1697E47-211B-4AC2-9FAE-94B00F19FACD}" dt="2023-04-04T06:41:02.344" v="213" actId="478"/>
          <ac:spMkLst>
            <pc:docMk/>
            <pc:sldMk cId="1923682816" sldId="374"/>
            <ac:spMk id="7" creationId="{50766E5E-6E30-40DE-B661-A32423891343}"/>
          </ac:spMkLst>
        </pc:spChg>
        <pc:spChg chg="add del mod">
          <ac:chgData name="Edoardo Michele Marino" userId="e320b409-1d87-4259-a4e8-ecf3651e2af3" providerId="ADAL" clId="{A1697E47-211B-4AC2-9FAE-94B00F19FACD}" dt="2023-04-04T06:41:43.189" v="221" actId="478"/>
          <ac:spMkLst>
            <pc:docMk/>
            <pc:sldMk cId="1923682816" sldId="374"/>
            <ac:spMk id="9" creationId="{2B267BCF-D935-4802-940B-FD333686342A}"/>
          </ac:spMkLst>
        </pc:spChg>
        <pc:spChg chg="add del mod">
          <ac:chgData name="Edoardo Michele Marino" userId="e320b409-1d87-4259-a4e8-ecf3651e2af3" providerId="ADAL" clId="{A1697E47-211B-4AC2-9FAE-94B00F19FACD}" dt="2023-04-04T06:43:40.674" v="288" actId="14100"/>
          <ac:spMkLst>
            <pc:docMk/>
            <pc:sldMk cId="1923682816" sldId="374"/>
            <ac:spMk id="10" creationId="{129D04D3-49C7-4DD5-80A2-E66829E0BDC6}"/>
          </ac:spMkLst>
        </pc:spChg>
      </pc:sldChg>
    </pc:docChg>
  </pc:docChgLst>
  <pc:docChgLst>
    <pc:chgData name="Edoardo Michele" userId="e320b409-1d87-4259-a4e8-ecf3651e2af3" providerId="ADAL" clId="{CCD3D128-72E3-4669-A726-06082A421AD1}"/>
    <pc:docChg chg="undo redo custSel addSld delSld modSld sldOrd">
      <pc:chgData name="Edoardo Michele" userId="e320b409-1d87-4259-a4e8-ecf3651e2af3" providerId="ADAL" clId="{CCD3D128-72E3-4669-A726-06082A421AD1}" dt="2023-03-05T12:01:01.156" v="1367" actId="1038"/>
      <pc:docMkLst>
        <pc:docMk/>
      </pc:docMkLst>
      <pc:sldChg chg="modSp mod">
        <pc:chgData name="Edoardo Michele" userId="e320b409-1d87-4259-a4e8-ecf3651e2af3" providerId="ADAL" clId="{CCD3D128-72E3-4669-A726-06082A421AD1}" dt="2023-03-04T18:38:45.362" v="509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CCD3D128-72E3-4669-A726-06082A421AD1}" dt="2023-03-04T17:42:16.821" v="10" actId="20577"/>
          <ac:spMkLst>
            <pc:docMk/>
            <pc:sldMk cId="1809912637" sldId="256"/>
            <ac:spMk id="3" creationId="{F8185DEC-231E-4AEA-9B74-E40FB650667F}"/>
          </ac:spMkLst>
        </pc:spChg>
        <pc:spChg chg="mod">
          <ac:chgData name="Edoardo Michele" userId="e320b409-1d87-4259-a4e8-ecf3651e2af3" providerId="ADAL" clId="{CCD3D128-72E3-4669-A726-06082A421AD1}" dt="2023-03-04T18:38:45.362" v="509" actId="20577"/>
          <ac:spMkLst>
            <pc:docMk/>
            <pc:sldMk cId="1809912637" sldId="256"/>
            <ac:spMk id="6" creationId="{275EF50F-9F65-49A6-952D-4D940AD3F246}"/>
          </ac:spMkLst>
        </pc:spChg>
      </pc:sldChg>
      <pc:sldChg chg="addSp delSp modSp mod modAnim">
        <pc:chgData name="Edoardo Michele" userId="e320b409-1d87-4259-a4e8-ecf3651e2af3" providerId="ADAL" clId="{CCD3D128-72E3-4669-A726-06082A421AD1}" dt="2023-03-04T18:31:12.870" v="415" actId="1076"/>
        <pc:sldMkLst>
          <pc:docMk/>
          <pc:sldMk cId="1454342175" sldId="257"/>
        </pc:sldMkLst>
        <pc:spChg chg="mod">
          <ac:chgData name="Edoardo Michele" userId="e320b409-1d87-4259-a4e8-ecf3651e2af3" providerId="ADAL" clId="{CCD3D128-72E3-4669-A726-06082A421AD1}" dt="2023-03-04T18:24:00.758" v="381" actId="20577"/>
          <ac:spMkLst>
            <pc:docMk/>
            <pc:sldMk cId="1454342175" sldId="257"/>
            <ac:spMk id="2" creationId="{67D46264-72F6-4B93-AA6E-091F96B897D6}"/>
          </ac:spMkLst>
        </pc:spChg>
        <pc:spChg chg="del mod">
          <ac:chgData name="Edoardo Michele" userId="e320b409-1d87-4259-a4e8-ecf3651e2af3" providerId="ADAL" clId="{CCD3D128-72E3-4669-A726-06082A421AD1}" dt="2023-03-04T18:09:08.199" v="240" actId="478"/>
          <ac:spMkLst>
            <pc:docMk/>
            <pc:sldMk cId="1454342175" sldId="257"/>
            <ac:spMk id="6" creationId="{8FF9DF61-FA95-488F-B92B-4A6966BBC151}"/>
          </ac:spMkLst>
        </pc:spChg>
        <pc:spChg chg="add del mod">
          <ac:chgData name="Edoardo Michele" userId="e320b409-1d87-4259-a4e8-ecf3651e2af3" providerId="ADAL" clId="{CCD3D128-72E3-4669-A726-06082A421AD1}" dt="2023-03-04T18:19:53.652" v="352" actId="478"/>
          <ac:spMkLst>
            <pc:docMk/>
            <pc:sldMk cId="1454342175" sldId="257"/>
            <ac:spMk id="8" creationId="{A36C49AC-D9D7-4967-8B4F-A3085E98DE37}"/>
          </ac:spMkLst>
        </pc:spChg>
        <pc:spChg chg="del mod">
          <ac:chgData name="Edoardo Michele" userId="e320b409-1d87-4259-a4e8-ecf3651e2af3" providerId="ADAL" clId="{CCD3D128-72E3-4669-A726-06082A421AD1}" dt="2023-03-04T18:09:08.199" v="240" actId="478"/>
          <ac:spMkLst>
            <pc:docMk/>
            <pc:sldMk cId="1454342175" sldId="257"/>
            <ac:spMk id="9" creationId="{29DEABA8-54A1-4EC3-AD65-C8AD5B3E0F6A}"/>
          </ac:spMkLst>
        </pc:spChg>
        <pc:spChg chg="add del mod">
          <ac:chgData name="Edoardo Michele" userId="e320b409-1d87-4259-a4e8-ecf3651e2af3" providerId="ADAL" clId="{CCD3D128-72E3-4669-A726-06082A421AD1}" dt="2023-03-04T18:19:53.652" v="352" actId="478"/>
          <ac:spMkLst>
            <pc:docMk/>
            <pc:sldMk cId="1454342175" sldId="257"/>
            <ac:spMk id="10" creationId="{E220B951-256B-432B-82C0-71E86F691A84}"/>
          </ac:spMkLst>
        </pc:spChg>
        <pc:spChg chg="add del mod">
          <ac:chgData name="Edoardo Michele" userId="e320b409-1d87-4259-a4e8-ecf3651e2af3" providerId="ADAL" clId="{CCD3D128-72E3-4669-A726-06082A421AD1}" dt="2023-03-04T18:19:53.652" v="352" actId="478"/>
          <ac:spMkLst>
            <pc:docMk/>
            <pc:sldMk cId="1454342175" sldId="257"/>
            <ac:spMk id="11" creationId="{CB71C0B0-271A-4330-9A69-1FECC836CE6B}"/>
          </ac:spMkLst>
        </pc:spChg>
        <pc:spChg chg="add del mod">
          <ac:chgData name="Edoardo Michele" userId="e320b409-1d87-4259-a4e8-ecf3651e2af3" providerId="ADAL" clId="{CCD3D128-72E3-4669-A726-06082A421AD1}" dt="2023-03-04T18:19:53.652" v="352" actId="478"/>
          <ac:spMkLst>
            <pc:docMk/>
            <pc:sldMk cId="1454342175" sldId="257"/>
            <ac:spMk id="12" creationId="{102FB996-5B14-4F63-AA5D-75B639D9D9B3}"/>
          </ac:spMkLst>
        </pc:spChg>
        <pc:spChg chg="mod">
          <ac:chgData name="Edoardo Michele" userId="e320b409-1d87-4259-a4e8-ecf3651e2af3" providerId="ADAL" clId="{CCD3D128-72E3-4669-A726-06082A421AD1}" dt="2023-03-04T18:10:28.186" v="275" actId="1076"/>
          <ac:spMkLst>
            <pc:docMk/>
            <pc:sldMk cId="1454342175" sldId="257"/>
            <ac:spMk id="18" creationId="{6A5B135C-B5C1-4040-8788-7A43621527F7}"/>
          </ac:spMkLst>
        </pc:spChg>
        <pc:spChg chg="mod">
          <ac:chgData name="Edoardo Michele" userId="e320b409-1d87-4259-a4e8-ecf3651e2af3" providerId="ADAL" clId="{CCD3D128-72E3-4669-A726-06082A421AD1}" dt="2023-03-04T18:10:28.186" v="275" actId="1076"/>
          <ac:spMkLst>
            <pc:docMk/>
            <pc:sldMk cId="1454342175" sldId="257"/>
            <ac:spMk id="19" creationId="{38F9D105-3412-471E-922A-D271F3F7D339}"/>
          </ac:spMkLst>
        </pc:spChg>
        <pc:spChg chg="mod">
          <ac:chgData name="Edoardo Michele" userId="e320b409-1d87-4259-a4e8-ecf3651e2af3" providerId="ADAL" clId="{CCD3D128-72E3-4669-A726-06082A421AD1}" dt="2023-03-04T18:10:45.424" v="280" actId="1076"/>
          <ac:spMkLst>
            <pc:docMk/>
            <pc:sldMk cId="1454342175" sldId="257"/>
            <ac:spMk id="21" creationId="{ABFA87C9-1FF4-408A-81EC-013A3CC98FA9}"/>
          </ac:spMkLst>
        </pc:spChg>
        <pc:spChg chg="mod">
          <ac:chgData name="Edoardo Michele" userId="e320b409-1d87-4259-a4e8-ecf3651e2af3" providerId="ADAL" clId="{CCD3D128-72E3-4669-A726-06082A421AD1}" dt="2023-03-04T18:10:45.424" v="280" actId="1076"/>
          <ac:spMkLst>
            <pc:docMk/>
            <pc:sldMk cId="1454342175" sldId="257"/>
            <ac:spMk id="22" creationId="{2B17A702-A22D-4658-8AF8-219C894E0AC7}"/>
          </ac:spMkLst>
        </pc:spChg>
        <pc:spChg chg="mod">
          <ac:chgData name="Edoardo Michele" userId="e320b409-1d87-4259-a4e8-ecf3651e2af3" providerId="ADAL" clId="{CCD3D128-72E3-4669-A726-06082A421AD1}" dt="2023-03-04T18:11:51.922" v="300" actId="1076"/>
          <ac:spMkLst>
            <pc:docMk/>
            <pc:sldMk cId="1454342175" sldId="257"/>
            <ac:spMk id="24" creationId="{379F886F-E8F0-4F51-833A-73A017E18A58}"/>
          </ac:spMkLst>
        </pc:spChg>
        <pc:spChg chg="mod">
          <ac:chgData name="Edoardo Michele" userId="e320b409-1d87-4259-a4e8-ecf3651e2af3" providerId="ADAL" clId="{CCD3D128-72E3-4669-A726-06082A421AD1}" dt="2023-03-04T18:11:51.922" v="300" actId="1076"/>
          <ac:spMkLst>
            <pc:docMk/>
            <pc:sldMk cId="1454342175" sldId="257"/>
            <ac:spMk id="25" creationId="{553EF59B-13E0-41CA-A3EA-5F489328ACDA}"/>
          </ac:spMkLst>
        </pc:spChg>
        <pc:spChg chg="mod">
          <ac:chgData name="Edoardo Michele" userId="e320b409-1d87-4259-a4e8-ecf3651e2af3" providerId="ADAL" clId="{CCD3D128-72E3-4669-A726-06082A421AD1}" dt="2023-03-04T18:12:20.194" v="304" actId="1076"/>
          <ac:spMkLst>
            <pc:docMk/>
            <pc:sldMk cId="1454342175" sldId="257"/>
            <ac:spMk id="27" creationId="{8D998069-AFE1-4CC8-9A8C-AC1A4852DD4C}"/>
          </ac:spMkLst>
        </pc:spChg>
        <pc:spChg chg="mod">
          <ac:chgData name="Edoardo Michele" userId="e320b409-1d87-4259-a4e8-ecf3651e2af3" providerId="ADAL" clId="{CCD3D128-72E3-4669-A726-06082A421AD1}" dt="2023-03-04T18:12:20.194" v="304" actId="1076"/>
          <ac:spMkLst>
            <pc:docMk/>
            <pc:sldMk cId="1454342175" sldId="257"/>
            <ac:spMk id="28" creationId="{132443E8-3108-4E47-AED2-9D7C1B9B3D59}"/>
          </ac:spMkLst>
        </pc:spChg>
        <pc:grpChg chg="add del mod">
          <ac:chgData name="Edoardo Michele" userId="e320b409-1d87-4259-a4e8-ecf3651e2af3" providerId="ADAL" clId="{CCD3D128-72E3-4669-A726-06082A421AD1}" dt="2023-03-04T18:19:53.652" v="352" actId="478"/>
          <ac:grpSpMkLst>
            <pc:docMk/>
            <pc:sldMk cId="1454342175" sldId="257"/>
            <ac:grpSpMk id="17" creationId="{0B8EAEF2-A5C4-432F-BEA3-4C8548E80ED9}"/>
          </ac:grpSpMkLst>
        </pc:grpChg>
        <pc:grpChg chg="add del mod">
          <ac:chgData name="Edoardo Michele" userId="e320b409-1d87-4259-a4e8-ecf3651e2af3" providerId="ADAL" clId="{CCD3D128-72E3-4669-A726-06082A421AD1}" dt="2023-03-04T18:19:53.652" v="352" actId="478"/>
          <ac:grpSpMkLst>
            <pc:docMk/>
            <pc:sldMk cId="1454342175" sldId="257"/>
            <ac:grpSpMk id="20" creationId="{3122A811-C729-4D02-AED6-CE0EBA50FCA3}"/>
          </ac:grpSpMkLst>
        </pc:grpChg>
        <pc:grpChg chg="add del mod">
          <ac:chgData name="Edoardo Michele" userId="e320b409-1d87-4259-a4e8-ecf3651e2af3" providerId="ADAL" clId="{CCD3D128-72E3-4669-A726-06082A421AD1}" dt="2023-03-04T18:19:53.652" v="352" actId="478"/>
          <ac:grpSpMkLst>
            <pc:docMk/>
            <pc:sldMk cId="1454342175" sldId="257"/>
            <ac:grpSpMk id="23" creationId="{BB7B9836-FA44-4DA9-AEC8-D11433213AA3}"/>
          </ac:grpSpMkLst>
        </pc:grpChg>
        <pc:grpChg chg="add del mod">
          <ac:chgData name="Edoardo Michele" userId="e320b409-1d87-4259-a4e8-ecf3651e2af3" providerId="ADAL" clId="{CCD3D128-72E3-4669-A726-06082A421AD1}" dt="2023-03-04T18:19:53.652" v="352" actId="478"/>
          <ac:grpSpMkLst>
            <pc:docMk/>
            <pc:sldMk cId="1454342175" sldId="257"/>
            <ac:grpSpMk id="26" creationId="{4C95377B-D090-4274-B11B-74DF6C87D0BC}"/>
          </ac:grpSpMkLst>
        </pc:grpChg>
        <pc:picChg chg="del">
          <ac:chgData name="Edoardo Michele" userId="e320b409-1d87-4259-a4e8-ecf3651e2af3" providerId="ADAL" clId="{CCD3D128-72E3-4669-A726-06082A421AD1}" dt="2023-03-04T17:42:31.130" v="11" actId="478"/>
          <ac:picMkLst>
            <pc:docMk/>
            <pc:sldMk cId="1454342175" sldId="257"/>
            <ac:picMk id="7" creationId="{4E905A6D-F074-4629-8084-CA08BC32035F}"/>
          </ac:picMkLst>
        </pc:picChg>
        <pc:picChg chg="add del mod">
          <ac:chgData name="Edoardo Michele" userId="e320b409-1d87-4259-a4e8-ecf3651e2af3" providerId="ADAL" clId="{CCD3D128-72E3-4669-A726-06082A421AD1}" dt="2023-03-04T18:19:53.652" v="352" actId="478"/>
          <ac:picMkLst>
            <pc:docMk/>
            <pc:sldMk cId="1454342175" sldId="257"/>
            <ac:picMk id="13" creationId="{29AF9116-6B52-4580-84C1-DEE5D1D97C58}"/>
          </ac:picMkLst>
        </pc:picChg>
        <pc:picChg chg="add del mod">
          <ac:chgData name="Edoardo Michele" userId="e320b409-1d87-4259-a4e8-ecf3651e2af3" providerId="ADAL" clId="{CCD3D128-72E3-4669-A726-06082A421AD1}" dt="2023-03-04T18:19:53.652" v="352" actId="478"/>
          <ac:picMkLst>
            <pc:docMk/>
            <pc:sldMk cId="1454342175" sldId="257"/>
            <ac:picMk id="14" creationId="{1E1A288A-50A1-434C-B87E-051DF7A37378}"/>
          </ac:picMkLst>
        </pc:picChg>
        <pc:picChg chg="add del mod">
          <ac:chgData name="Edoardo Michele" userId="e320b409-1d87-4259-a4e8-ecf3651e2af3" providerId="ADAL" clId="{CCD3D128-72E3-4669-A726-06082A421AD1}" dt="2023-03-04T18:19:53.652" v="352" actId="478"/>
          <ac:picMkLst>
            <pc:docMk/>
            <pc:sldMk cId="1454342175" sldId="257"/>
            <ac:picMk id="15" creationId="{4AE46969-98B9-4B65-85BF-BA45667C5A51}"/>
          </ac:picMkLst>
        </pc:picChg>
        <pc:picChg chg="add del mod">
          <ac:chgData name="Edoardo Michele" userId="e320b409-1d87-4259-a4e8-ecf3651e2af3" providerId="ADAL" clId="{CCD3D128-72E3-4669-A726-06082A421AD1}" dt="2023-03-04T18:19:53.652" v="352" actId="478"/>
          <ac:picMkLst>
            <pc:docMk/>
            <pc:sldMk cId="1454342175" sldId="257"/>
            <ac:picMk id="16" creationId="{1FB4FD1F-608C-4FC8-820F-AE18C180CEB6}"/>
          </ac:picMkLst>
        </pc:picChg>
        <pc:picChg chg="add mod">
          <ac:chgData name="Edoardo Michele" userId="e320b409-1d87-4259-a4e8-ecf3651e2af3" providerId="ADAL" clId="{CCD3D128-72E3-4669-A726-06082A421AD1}" dt="2023-03-04T18:31:12.870" v="415" actId="1076"/>
          <ac:picMkLst>
            <pc:docMk/>
            <pc:sldMk cId="1454342175" sldId="257"/>
            <ac:picMk id="29" creationId="{B0DAF2E4-5E23-4695-BB99-4FB84FE147D0}"/>
          </ac:picMkLst>
        </pc:picChg>
        <pc:picChg chg="add mod">
          <ac:chgData name="Edoardo Michele" userId="e320b409-1d87-4259-a4e8-ecf3651e2af3" providerId="ADAL" clId="{CCD3D128-72E3-4669-A726-06082A421AD1}" dt="2023-03-04T18:30:49.158" v="413" actId="1076"/>
          <ac:picMkLst>
            <pc:docMk/>
            <pc:sldMk cId="1454342175" sldId="257"/>
            <ac:picMk id="2050" creationId="{F2CA5A5A-F15F-4FC3-AC2D-46DBAE44E307}"/>
          </ac:picMkLst>
        </pc:picChg>
        <pc:picChg chg="add mod">
          <ac:chgData name="Edoardo Michele" userId="e320b409-1d87-4259-a4e8-ecf3651e2af3" providerId="ADAL" clId="{CCD3D128-72E3-4669-A726-06082A421AD1}" dt="2023-03-04T18:30:55.153" v="414" actId="1076"/>
          <ac:picMkLst>
            <pc:docMk/>
            <pc:sldMk cId="1454342175" sldId="257"/>
            <ac:picMk id="2052" creationId="{3DFE9824-59B5-4143-8DE3-95A9932F4FDD}"/>
          </ac:picMkLst>
        </pc:picChg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287839758" sldId="258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1754396631" sldId="259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019585363" sldId="260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2592520265" sldId="261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339642520" sldId="262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121517489" sldId="263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2318903886" sldId="264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770104669" sldId="265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067121129" sldId="266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2102077826" sldId="267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4091017531" sldId="268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4105483699" sldId="269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51041422" sldId="270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208671790" sldId="271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1401092314" sldId="272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0281234" sldId="273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2946455846" sldId="274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721200199" sldId="275"/>
        </pc:sldMkLst>
      </pc:sldChg>
      <pc:sldChg chg="addSp delSp modSp add mod ord modAnim">
        <pc:chgData name="Edoardo Michele" userId="e320b409-1d87-4259-a4e8-ecf3651e2af3" providerId="ADAL" clId="{CCD3D128-72E3-4669-A726-06082A421AD1}" dt="2023-03-04T18:01:07.137" v="155" actId="21"/>
        <pc:sldMkLst>
          <pc:docMk/>
          <pc:sldMk cId="3092403760" sldId="276"/>
        </pc:sldMkLst>
        <pc:spChg chg="del">
          <ac:chgData name="Edoardo Michele" userId="e320b409-1d87-4259-a4e8-ecf3651e2af3" providerId="ADAL" clId="{CCD3D128-72E3-4669-A726-06082A421AD1}" dt="2023-03-04T17:45:15.671" v="19" actId="478"/>
          <ac:spMkLst>
            <pc:docMk/>
            <pc:sldMk cId="3092403760" sldId="276"/>
            <ac:spMk id="6" creationId="{8FF9DF61-FA95-488F-B92B-4A6966BBC151}"/>
          </ac:spMkLst>
        </pc:spChg>
        <pc:spChg chg="add del mod">
          <ac:chgData name="Edoardo Michele" userId="e320b409-1d87-4259-a4e8-ecf3651e2af3" providerId="ADAL" clId="{CCD3D128-72E3-4669-A726-06082A421AD1}" dt="2023-03-04T18:01:07.137" v="155" actId="21"/>
          <ac:spMkLst>
            <pc:docMk/>
            <pc:sldMk cId="3092403760" sldId="276"/>
            <ac:spMk id="8" creationId="{BA79B010-43F7-49EF-9381-3137CCAC9535}"/>
          </ac:spMkLst>
        </pc:spChg>
        <pc:spChg chg="del">
          <ac:chgData name="Edoardo Michele" userId="e320b409-1d87-4259-a4e8-ecf3651e2af3" providerId="ADAL" clId="{CCD3D128-72E3-4669-A726-06082A421AD1}" dt="2023-03-04T17:45:15.671" v="19" actId="478"/>
          <ac:spMkLst>
            <pc:docMk/>
            <pc:sldMk cId="3092403760" sldId="276"/>
            <ac:spMk id="9" creationId="{29DEABA8-54A1-4EC3-AD65-C8AD5B3E0F6A}"/>
          </ac:spMkLst>
        </pc:spChg>
        <pc:grpChg chg="add del mod">
          <ac:chgData name="Edoardo Michele" userId="e320b409-1d87-4259-a4e8-ecf3651e2af3" providerId="ADAL" clId="{CCD3D128-72E3-4669-A726-06082A421AD1}" dt="2023-03-04T17:46:46.504" v="32" actId="165"/>
          <ac:grpSpMkLst>
            <pc:docMk/>
            <pc:sldMk cId="3092403760" sldId="276"/>
            <ac:grpSpMk id="3" creationId="{4253A7C6-054F-4609-A75D-FCDFD6FC3059}"/>
          </ac:grpSpMkLst>
        </pc:grpChg>
        <pc:picChg chg="add mod topLvl">
          <ac:chgData name="Edoardo Michele" userId="e320b409-1d87-4259-a4e8-ecf3651e2af3" providerId="ADAL" clId="{CCD3D128-72E3-4669-A726-06082A421AD1}" dt="2023-03-04T17:46:46.504" v="32" actId="165"/>
          <ac:picMkLst>
            <pc:docMk/>
            <pc:sldMk cId="3092403760" sldId="276"/>
            <ac:picMk id="5" creationId="{37E23F22-7AD0-4029-AD5E-838FC16AA437}"/>
          </ac:picMkLst>
        </pc:picChg>
        <pc:picChg chg="add mod topLvl">
          <ac:chgData name="Edoardo Michele" userId="e320b409-1d87-4259-a4e8-ecf3651e2af3" providerId="ADAL" clId="{CCD3D128-72E3-4669-A726-06082A421AD1}" dt="2023-03-04T17:46:46.504" v="32" actId="165"/>
          <ac:picMkLst>
            <pc:docMk/>
            <pc:sldMk cId="3092403760" sldId="276"/>
            <ac:picMk id="7" creationId="{AF29761E-2D31-4DB9-BA76-57337EB869DE}"/>
          </ac:picMkLst>
        </pc:picChg>
      </pc:sldChg>
      <pc:sldChg chg="addSp delSp modSp add del mod ord modAnim">
        <pc:chgData name="Edoardo Michele" userId="e320b409-1d87-4259-a4e8-ecf3651e2af3" providerId="ADAL" clId="{CCD3D128-72E3-4669-A726-06082A421AD1}" dt="2023-03-04T18:06:58.075" v="212" actId="47"/>
        <pc:sldMkLst>
          <pc:docMk/>
          <pc:sldMk cId="3755145480" sldId="277"/>
        </pc:sldMkLst>
        <pc:spChg chg="add del mod">
          <ac:chgData name="Edoardo Michele" userId="e320b409-1d87-4259-a4e8-ecf3651e2af3" providerId="ADAL" clId="{CCD3D128-72E3-4669-A726-06082A421AD1}" dt="2023-03-04T17:48:31.932" v="40" actId="478"/>
          <ac:spMkLst>
            <pc:docMk/>
            <pc:sldMk cId="3755145480" sldId="277"/>
            <ac:spMk id="6" creationId="{45CE8A99-6635-448A-8B3C-A2DF6F57C21F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1" creationId="{A15F561C-8A89-405A-B8DA-466A7E661855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2" creationId="{B231501F-0883-4392-943F-FDE544DBD5EB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3" creationId="{5A313DC2-8DE7-43F7-B94D-CE74CA4C356A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4" creationId="{79F595BF-1528-42A4-9F8E-E661B59B589E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5" creationId="{A981D6D5-5C20-4749-A3A4-6EA20BA02837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8" creationId="{F62D3D8C-779D-4699-BFA1-97832E222975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9" creationId="{0845B786-72D3-4B98-84B2-E48C42B37EA2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0" creationId="{4125B984-0DEA-44EF-B9EB-16E1C6A65181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1" creationId="{C0CF1D2C-ACD1-474A-AFEC-9C381BFC58AD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2" creationId="{F0ED4DDF-D090-4CE1-94ED-B56AE53C7585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5" creationId="{9499B4EC-D3E2-4BC4-9E49-9C2612B13AAA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6" creationId="{666817AC-F9F3-4BAA-8E9C-1C6D0C16A995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7" creationId="{5988B35F-F560-4FA2-8AD0-44057180AED0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8" creationId="{38814074-84DB-41A1-95BD-267859B26E8E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9" creationId="{90465DBB-2BEC-440B-9997-56256F336996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32" creationId="{845E81A6-79C1-4AD2-8662-7095AB531CFF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33" creationId="{F261665E-CBDA-4AD0-A2E6-5A1621EFC1EA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34" creationId="{A6529E34-835D-4E0D-9369-14E89B4332AC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35" creationId="{198B7360-EA92-478C-A5E2-107E25F9ACA6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37" creationId="{313DFC6F-F979-491F-921E-855D1EC6C8A2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38" creationId="{D868ABB7-6AD9-48DA-9FDB-EC5731E9EEF1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40" creationId="{B816B307-5D81-467C-809A-6050FB40BBA7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41" creationId="{50E0F4DC-6871-49C5-9AB3-7BE1E7513FC4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42" creationId="{6053A014-6FF3-4620-8D86-3929DBEFFF82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3" creationId="{F005E043-8928-4516-84A8-912DD9AFAAC7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4" creationId="{09BE7665-FCEF-41DE-89A1-0B643CB85104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5" creationId="{816A485B-974B-4714-9C43-E682C03F22BD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6" creationId="{48D0C153-4716-45D3-88EF-3EB7EEA28A2E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7" creationId="{906A307F-EB94-4C45-9B77-2DEAA800759E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8" creationId="{0A0916F3-C994-4AA8-A5DF-68E32906B32E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9" creationId="{72BA896E-B995-4C03-87FE-485FF2FA2928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0" creationId="{3635CE72-D6D0-4202-B209-8742BAF377DC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1" creationId="{3A38EE72-90E9-4154-B39D-1E8FD614AD6D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2" creationId="{5D71EC85-47B8-4EC5-98DA-24FBE97ABB1F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3" creationId="{779C78CC-F590-464A-96AD-63B0D446475D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4" creationId="{53F88758-1568-464F-88B8-892C1483F4BE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5" creationId="{F0E3672D-E402-4CD5-81B1-32C191216222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6" creationId="{28B84A79-145D-448A-85EA-C27C211105FB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7" creationId="{74B24079-6120-45B7-B20D-588963141548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8" creationId="{45C70613-0F81-4908-969D-447D35379944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9" creationId="{31CB824A-807A-4B2C-921E-14FFCF8D69AC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60" creationId="{228A2379-9727-41A9-B2C7-2E11B9BAE5E7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61" creationId="{3293D100-1C1A-4167-AF39-0393E59EB140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62" creationId="{8FE129F2-1E99-461A-B51A-76CBA6B3EE6A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63" creationId="{8E0FEFC9-C42C-4238-9ECF-E8663B26056B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64" creationId="{7D98ECC1-7377-42AB-AD18-5AFD4273B9DE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65" creationId="{EE9DD192-411F-47CA-9465-8580F4E678E2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67" creationId="{FC9A97E5-BC90-464C-9BCE-9A1C23AEB28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68" creationId="{79D8BA17-B503-4C49-94B6-116F36B80DE4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69" creationId="{B50100BC-1A4A-4231-B3D1-D7DF72DBFCF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0" creationId="{902C0837-CBBA-4248-9B84-F4F4242231C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1" creationId="{611C49EA-09D1-4D2D-A0B9-597FCCB1C886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2" creationId="{E59460B3-7A2E-4110-97E8-3BEBDFB76FF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3" creationId="{88EF192C-D4C5-4EDC-B3FD-3EBE558F33B6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4" creationId="{F1F5893C-F751-4F85-AD21-F9A590CF007C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5" creationId="{5AA536E7-4FCB-4620-BA30-341AB55475AA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6" creationId="{45D44CBD-D404-435C-9440-F02002258EF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7" creationId="{C9709E83-4E00-4D4B-BBF5-66827220D3A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8" creationId="{37E71D2B-F95E-4FB2-98DD-47329852770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9" creationId="{3AF23793-824D-476D-8D11-A3C4FD0C8AC4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0" creationId="{56208D89-8D6B-4092-8037-75CFBD4243EA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1" creationId="{C2AB1478-3117-48EE-A669-E2068EB40159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2" creationId="{E3E08D71-ABD7-4DBB-828D-E21C9A36EA8C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3" creationId="{1E17A1C4-7594-4D09-987A-7BC8B2394BE5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4" creationId="{764CB6AD-4578-437B-ADEB-BC3B5CFE653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5" creationId="{A466B922-96FF-4E85-B559-74E8698F8232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6" creationId="{1723F79D-6169-4168-B8A2-58DB525AD81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7" creationId="{27815295-F880-4A8F-8044-12EDDD0A0B1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8" creationId="{56992A2A-E30E-4521-909B-05082ECAF60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9" creationId="{B50BE2E8-96B0-4BFC-883C-FFF324385099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0" creationId="{C7D082BC-DD4F-408E-9C19-B5CA9ABA7B04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1" creationId="{586A9255-9860-49AF-A2F4-309908B543AF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2" creationId="{5EFABE25-BCED-4399-8C7F-61DE2A8BC7E1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3" creationId="{C3DDCEE5-2BA5-4E24-9AF1-FB333695E4A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5" creationId="{6CEB9293-4C13-4E9B-97E8-1117E77CADF6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6" creationId="{18578B51-0FEE-4449-BF5D-D5532D801DA1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7" creationId="{0F213860-3055-4854-A129-3D7D1C131C48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8" creationId="{36E32FDC-9F85-4288-97C0-4EF63CA27EB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9" creationId="{1F01ADCD-8064-4C55-8435-A3A6C17333CA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0" creationId="{373C8D28-D0D3-4D95-9991-0CF943040FC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1" creationId="{4E9050B0-0296-4A4D-97CF-0C6C1C24CDD8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2" creationId="{03588F78-837D-40CD-A835-E9F04C90502F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3" creationId="{004E4D06-2AF7-4AA8-8D46-CF33A9DC4BF7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4" creationId="{CE18A466-5946-436D-BE8E-F0F025A03F09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5" creationId="{E31A0222-FD7F-4486-A8B3-25C110633FC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6" creationId="{A7E54921-E277-4E2B-9C3D-BC2BB7B802E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7" creationId="{FB4697B1-EDE0-4D1B-8471-B1A0826D5AA5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8" creationId="{B092BA05-590C-41F6-9571-0E1A1F63C408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9" creationId="{6051230B-D6F2-40A0-8CC0-421D0B096125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0" creationId="{B1F45C62-595A-4567-AE99-ACEE8D4ACAC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1" creationId="{15EC78EE-01EE-4B62-9B0E-25976E08A9E9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2" creationId="{1C6C34A7-D78C-4128-9073-26607BBB3909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3" creationId="{B5ADBD1A-0BD4-4718-BC27-DCC56991E69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4" creationId="{9249FB86-5ADB-4747-99E5-C24B81129FF1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5" creationId="{99D8965E-C6C2-423F-A79E-61651A8B307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6" creationId="{1E68F3E0-CE4B-4387-BF32-1B444ADACD40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7" creationId="{516BA07A-99A2-4F85-B771-E0579BEBCE0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8" creationId="{3387F873-6C89-479A-A758-17864CC39768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9" creationId="{6BF920FD-E2D6-4702-A737-8D9C2269602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0" creationId="{979D53C8-BD16-420A-8DC6-09FAE304F257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2" creationId="{549396F9-4A3A-43C0-A1BB-A416E81C852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3" creationId="{633DA365-A137-41F3-9F24-756785C61F8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4" creationId="{DBE47EE3-8E12-482E-BF26-8F13DBFB0D92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5" creationId="{8ABC961A-BD6B-4C81-B34D-D0B3309FB2F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6" creationId="{AA3916B2-9D6E-488D-8686-7FF6E7C6B248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7" creationId="{BEE5CC64-E092-4DF9-9FA0-7623548EBAAF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8" creationId="{A4776C07-638B-41D1-89FD-1C15FDFD401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9" creationId="{892104E5-0F7A-4CE9-A0CC-6E346C8C75DC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0" creationId="{BCF5D027-FC6C-4B7D-A27B-93A0D08BB88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1" creationId="{7F9E6EE5-9180-45AB-933F-1965B9349DF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2" creationId="{FC610CC3-6EBC-486C-89D2-2ABAC66D8967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3" creationId="{12E2C1E9-1D88-40EB-847E-3C8A90311465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4" creationId="{A47C228D-380E-485A-ACE3-71D638D5D01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5" creationId="{5A224B09-ADFE-4F4F-B625-76F4C21CC804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6" creationId="{CFB7DF05-1AE7-4640-A069-B25C4036F852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7" creationId="{AC8938BD-C2E3-411C-A67E-0994C7D189BC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8" creationId="{21082E8C-58FC-453E-8744-5715DCAE6C3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9" creationId="{DA067A6A-1210-4326-8D27-664E4D1D2C7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0" creationId="{4E389576-881E-4552-BACB-16FAF4192AE1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1" creationId="{90861D7F-9E6D-4990-A7ED-1F23F06BED5A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2" creationId="{D2F6CDCA-E007-4D0B-95FD-5F019EC3D27F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3" creationId="{A1EAE803-DC65-42D6-9302-8279C36C5E07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4" creationId="{D35D85FE-EF3B-42BB-B515-49F3914EE790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5" creationId="{C2BC989B-5EE4-4909-9908-87889FB67664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6" creationId="{098AAE43-3C79-4FBE-9C96-B16DA9CF745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7" creationId="{22216886-194D-44DE-81C1-1A0D3A0AC22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8" creationId="{D2795D41-6AA4-4C6B-892D-1E6E318BF4D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9" creationId="{7005DBC9-0F98-4C3A-92CB-6E81A618BC0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50" creationId="{CD35AEC5-2560-4812-AA28-20D96EB7F8E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51" creationId="{B0A16D0D-C990-472B-96BB-ABA53258BB5C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52" creationId="{8668DA6D-F8ED-4B9F-A602-4BB90AF7659F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53" creationId="{2841824F-B8CB-4E17-881E-84EF69AE7CD7}"/>
          </ac:spMkLst>
        </pc:spChg>
        <pc:spChg chg="add del mod">
          <ac:chgData name="Edoardo Michele" userId="e320b409-1d87-4259-a4e8-ecf3651e2af3" providerId="ADAL" clId="{CCD3D128-72E3-4669-A726-06082A421AD1}" dt="2023-03-04T17:53:40.324" v="75" actId="2711"/>
          <ac:spMkLst>
            <pc:docMk/>
            <pc:sldMk cId="3755145480" sldId="277"/>
            <ac:spMk id="154" creationId="{D5EAE6D0-2522-482A-9A6B-B1B6906D211B}"/>
          </ac:spMkLst>
        </pc:spChg>
        <pc:spChg chg="add del mod">
          <ac:chgData name="Edoardo Michele" userId="e320b409-1d87-4259-a4e8-ecf3651e2af3" providerId="ADAL" clId="{CCD3D128-72E3-4669-A726-06082A421AD1}" dt="2023-03-04T17:53:40.324" v="75" actId="2711"/>
          <ac:spMkLst>
            <pc:docMk/>
            <pc:sldMk cId="3755145480" sldId="277"/>
            <ac:spMk id="155" creationId="{2C5BD047-6D2B-48BC-B886-779291E6C834}"/>
          </ac:spMkLst>
        </pc:spChg>
        <pc:spChg chg="add del mod">
          <ac:chgData name="Edoardo Michele" userId="e320b409-1d87-4259-a4e8-ecf3651e2af3" providerId="ADAL" clId="{CCD3D128-72E3-4669-A726-06082A421AD1}" dt="2023-03-04T17:53:40.324" v="75" actId="2711"/>
          <ac:spMkLst>
            <pc:docMk/>
            <pc:sldMk cId="3755145480" sldId="277"/>
            <ac:spMk id="156" creationId="{B9A7798A-06DD-48BB-AA18-B5D79A1ED5EB}"/>
          </ac:spMkLst>
        </pc:spChg>
        <pc:spChg chg="add del mod">
          <ac:chgData name="Edoardo Michele" userId="e320b409-1d87-4259-a4e8-ecf3651e2af3" providerId="ADAL" clId="{CCD3D128-72E3-4669-A726-06082A421AD1}" dt="2023-03-04T17:53:40.324" v="75" actId="2711"/>
          <ac:spMkLst>
            <pc:docMk/>
            <pc:sldMk cId="3755145480" sldId="277"/>
            <ac:spMk id="157" creationId="{956814A4-1F7B-4B80-A1DA-AF349A8D35B4}"/>
          </ac:spMkLst>
        </pc:spChg>
        <pc:spChg chg="add del mod">
          <ac:chgData name="Edoardo Michele" userId="e320b409-1d87-4259-a4e8-ecf3651e2af3" providerId="ADAL" clId="{CCD3D128-72E3-4669-A726-06082A421AD1}" dt="2023-03-04T17:53:40.324" v="75" actId="2711"/>
          <ac:spMkLst>
            <pc:docMk/>
            <pc:sldMk cId="3755145480" sldId="277"/>
            <ac:spMk id="158" creationId="{6F7C0929-6852-48F5-82C8-5799AAFD17C2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159" creationId="{DD1B4473-F6DC-419B-B6C4-57283A619C62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160" creationId="{6D5809CF-3B57-4F20-A821-7CCB05957839}"/>
          </ac:spMkLst>
        </pc:spChg>
        <pc:spChg chg="add del mod">
          <ac:chgData name="Edoardo Michele" userId="e320b409-1d87-4259-a4e8-ecf3651e2af3" providerId="ADAL" clId="{CCD3D128-72E3-4669-A726-06082A421AD1}" dt="2023-03-04T17:53:40.324" v="75" actId="2711"/>
          <ac:spMkLst>
            <pc:docMk/>
            <pc:sldMk cId="3755145480" sldId="277"/>
            <ac:spMk id="161" creationId="{1D866806-8FD3-4EAF-A271-49B071AD8474}"/>
          </ac:spMkLst>
        </pc:spChg>
        <pc:grpChg chg="add del mod">
          <ac:chgData name="Edoardo Michele" userId="e320b409-1d87-4259-a4e8-ecf3651e2af3" providerId="ADAL" clId="{CCD3D128-72E3-4669-A726-06082A421AD1}" dt="2023-03-04T17:52:12.689" v="61" actId="478"/>
          <ac:grpSpMkLst>
            <pc:docMk/>
            <pc:sldMk cId="3755145480" sldId="277"/>
            <ac:grpSpMk id="3" creationId="{C5D426D7-9D55-46B7-A9A2-F83B0CF5D399}"/>
          </ac:grpSpMkLst>
        </pc:grpChg>
        <pc:grpChg chg="add mod">
          <ac:chgData name="Edoardo Michele" userId="e320b409-1d87-4259-a4e8-ecf3651e2af3" providerId="ADAL" clId="{CCD3D128-72E3-4669-A726-06082A421AD1}" dt="2023-03-04T17:54:37.846" v="76" actId="164"/>
          <ac:grpSpMkLst>
            <pc:docMk/>
            <pc:sldMk cId="3755145480" sldId="277"/>
            <ac:grpSpMk id="4" creationId="{9F25005A-8955-4636-ACB6-48519F3E5E72}"/>
          </ac:grpSpMkLst>
        </pc:grpChg>
        <pc:grpChg chg="add 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9" creationId="{A7973A50-17F3-45C7-9656-CDE519951001}"/>
          </ac:grpSpMkLst>
        </pc:grpChg>
        <pc:grpChg chg="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10" creationId="{067FBB27-E798-4AE5-A083-5EA415545349}"/>
          </ac:grpSpMkLst>
        </pc:grpChg>
        <pc:grpChg chg="add 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16" creationId="{B01CBC70-3809-4CE3-A5CD-E535D31C4DB2}"/>
          </ac:grpSpMkLst>
        </pc:grpChg>
        <pc:grpChg chg="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17" creationId="{CB641088-4742-4716-80A5-846BEC45CBC8}"/>
          </ac:grpSpMkLst>
        </pc:grpChg>
        <pc:grpChg chg="add 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23" creationId="{386F6E0E-2563-4BAE-9AE3-8759432C95E5}"/>
          </ac:grpSpMkLst>
        </pc:grpChg>
        <pc:grpChg chg="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24" creationId="{658E3689-F562-4DC8-BB2F-EA9E60ACE4AA}"/>
          </ac:grpSpMkLst>
        </pc:grpChg>
        <pc:grpChg chg="add 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30" creationId="{053A3188-85B9-45C5-9170-12770DFF0036}"/>
          </ac:grpSpMkLst>
        </pc:grpChg>
        <pc:grpChg chg="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31" creationId="{648C4890-D5F3-452C-B390-3B9A5E04E372}"/>
          </ac:grpSpMkLst>
        </pc:grpChg>
        <pc:grpChg chg="add 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36" creationId="{26922D98-B29F-4C4F-9C6F-A39AE359FE38}"/>
          </ac:grpSpMkLst>
        </pc:grpChg>
        <pc:grpChg chg="add 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39" creationId="{8BD549E1-85F0-48F3-B2B4-C147261382FE}"/>
          </ac:grpSpMkLst>
        </pc:grpChg>
        <pc:grpChg chg="add del mod">
          <ac:chgData name="Edoardo Michele" userId="e320b409-1d87-4259-a4e8-ecf3651e2af3" providerId="ADAL" clId="{CCD3D128-72E3-4669-A726-06082A421AD1}" dt="2023-03-04T17:53:40.324" v="75" actId="2711"/>
          <ac:grpSpMkLst>
            <pc:docMk/>
            <pc:sldMk cId="3755145480" sldId="277"/>
            <ac:grpSpMk id="66" creationId="{4497FBEE-48A5-449E-825D-D0A2B7391A09}"/>
          </ac:grpSpMkLst>
        </pc:grpChg>
        <pc:grpChg chg="add del mod">
          <ac:chgData name="Edoardo Michele" userId="e320b409-1d87-4259-a4e8-ecf3651e2af3" providerId="ADAL" clId="{CCD3D128-72E3-4669-A726-06082A421AD1}" dt="2023-03-04T17:53:40.324" v="75" actId="2711"/>
          <ac:grpSpMkLst>
            <pc:docMk/>
            <pc:sldMk cId="3755145480" sldId="277"/>
            <ac:grpSpMk id="94" creationId="{2740A3A7-6296-4CFA-94A5-C7119C5EB5A0}"/>
          </ac:grpSpMkLst>
        </pc:grpChg>
        <pc:grpChg chg="add del mod">
          <ac:chgData name="Edoardo Michele" userId="e320b409-1d87-4259-a4e8-ecf3651e2af3" providerId="ADAL" clId="{CCD3D128-72E3-4669-A726-06082A421AD1}" dt="2023-03-04T17:53:40.324" v="75" actId="2711"/>
          <ac:grpSpMkLst>
            <pc:docMk/>
            <pc:sldMk cId="3755145480" sldId="277"/>
            <ac:grpSpMk id="121" creationId="{03BC12BE-A035-4B4D-90D0-E1767036EBCC}"/>
          </ac:grpSpMkLst>
        </pc:grpChg>
        <pc:picChg chg="del">
          <ac:chgData name="Edoardo Michele" userId="e320b409-1d87-4259-a4e8-ecf3651e2af3" providerId="ADAL" clId="{CCD3D128-72E3-4669-A726-06082A421AD1}" dt="2023-03-04T17:48:25.554" v="37" actId="478"/>
          <ac:picMkLst>
            <pc:docMk/>
            <pc:sldMk cId="3755145480" sldId="277"/>
            <ac:picMk id="5" creationId="{37E23F22-7AD0-4029-AD5E-838FC16AA437}"/>
          </ac:picMkLst>
        </pc:picChg>
        <pc:picChg chg="del">
          <ac:chgData name="Edoardo Michele" userId="e320b409-1d87-4259-a4e8-ecf3651e2af3" providerId="ADAL" clId="{CCD3D128-72E3-4669-A726-06082A421AD1}" dt="2023-03-04T17:48:25.554" v="37" actId="478"/>
          <ac:picMkLst>
            <pc:docMk/>
            <pc:sldMk cId="3755145480" sldId="277"/>
            <ac:picMk id="7" creationId="{AF29761E-2D31-4DB9-BA76-57337EB869DE}"/>
          </ac:picMkLst>
        </pc:picChg>
        <pc:picChg chg="add mod">
          <ac:chgData name="Edoardo Michele" userId="e320b409-1d87-4259-a4e8-ecf3651e2af3" providerId="ADAL" clId="{CCD3D128-72E3-4669-A726-06082A421AD1}" dt="2023-03-04T17:51:03.174" v="57" actId="14100"/>
          <ac:picMkLst>
            <pc:docMk/>
            <pc:sldMk cId="3755145480" sldId="277"/>
            <ac:picMk id="8" creationId="{892514E3-B0E1-4B35-BD00-50C350BA5620}"/>
          </ac:picMkLst>
        </pc:picChg>
      </pc:sldChg>
      <pc:sldChg chg="addSp delSp modSp add mod modAnim">
        <pc:chgData name="Edoardo Michele" userId="e320b409-1d87-4259-a4e8-ecf3651e2af3" providerId="ADAL" clId="{CCD3D128-72E3-4669-A726-06082A421AD1}" dt="2023-03-04T19:07:59.081" v="605" actId="122"/>
        <pc:sldMkLst>
          <pc:docMk/>
          <pc:sldMk cId="1989047076" sldId="278"/>
        </pc:sldMkLst>
        <pc:spChg chg="mod">
          <ac:chgData name="Edoardo Michele" userId="e320b409-1d87-4259-a4e8-ecf3651e2af3" providerId="ADAL" clId="{CCD3D128-72E3-4669-A726-06082A421AD1}" dt="2023-03-04T19:07:59.081" v="605" actId="122"/>
          <ac:spMkLst>
            <pc:docMk/>
            <pc:sldMk cId="1989047076" sldId="278"/>
            <ac:spMk id="2" creationId="{67D46264-72F6-4B93-AA6E-091F96B897D6}"/>
          </ac:spMkLst>
        </pc:spChg>
        <pc:spChg chg="mod topLvl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11" creationId="{A15F561C-8A89-405A-B8DA-466A7E661855}"/>
          </ac:spMkLst>
        </pc:spChg>
        <pc:spChg chg="mod topLvl">
          <ac:chgData name="Edoardo Michele" userId="e320b409-1d87-4259-a4e8-ecf3651e2af3" providerId="ADAL" clId="{CCD3D128-72E3-4669-A726-06082A421AD1}" dt="2023-03-04T18:03:34.688" v="188" actId="164"/>
          <ac:spMkLst>
            <pc:docMk/>
            <pc:sldMk cId="1989047076" sldId="278"/>
            <ac:spMk id="12" creationId="{B231501F-0883-4392-943F-FDE544DBD5EB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13" creationId="{5A313DC2-8DE7-43F7-B94D-CE74CA4C356A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14" creationId="{79F595BF-1528-42A4-9F8E-E661B59B589E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15" creationId="{A981D6D5-5C20-4749-A3A4-6EA20BA02837}"/>
          </ac:spMkLst>
        </pc:spChg>
        <pc:spChg chg="mod topLvl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18" creationId="{F62D3D8C-779D-4699-BFA1-97832E222975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19" creationId="{0845B786-72D3-4B98-84B2-E48C42B37EA2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0" creationId="{4125B984-0DEA-44EF-B9EB-16E1C6A65181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1" creationId="{C0CF1D2C-ACD1-474A-AFEC-9C381BFC58AD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2" creationId="{F0ED4DDF-D090-4CE1-94ED-B56AE53C7585}"/>
          </ac:spMkLst>
        </pc:spChg>
        <pc:spChg chg="add del mod topLvl">
          <ac:chgData name="Edoardo Michele" userId="e320b409-1d87-4259-a4e8-ecf3651e2af3" providerId="ADAL" clId="{CCD3D128-72E3-4669-A726-06082A421AD1}" dt="2023-03-04T18:03:34.688" v="188" actId="164"/>
          <ac:spMkLst>
            <pc:docMk/>
            <pc:sldMk cId="1989047076" sldId="278"/>
            <ac:spMk id="25" creationId="{9499B4EC-D3E2-4BC4-9E49-9C2612B13AAA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6" creationId="{666817AC-F9F3-4BAA-8E9C-1C6D0C16A995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7" creationId="{5988B35F-F560-4FA2-8AD0-44057180AED0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8" creationId="{38814074-84DB-41A1-95BD-267859B26E8E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9" creationId="{90465DBB-2BEC-440B-9997-56256F336996}"/>
          </ac:spMkLst>
        </pc:spChg>
        <pc:spChg chg="add del mod topLvl">
          <ac:chgData name="Edoardo Michele" userId="e320b409-1d87-4259-a4e8-ecf3651e2af3" providerId="ADAL" clId="{CCD3D128-72E3-4669-A726-06082A421AD1}" dt="2023-03-04T18:03:34.688" v="188" actId="164"/>
          <ac:spMkLst>
            <pc:docMk/>
            <pc:sldMk cId="1989047076" sldId="278"/>
            <ac:spMk id="32" creationId="{845E81A6-79C1-4AD2-8662-7095AB531CFF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33" creationId="{F261665E-CBDA-4AD0-A2E6-5A1621EFC1EA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34" creationId="{A6529E34-835D-4E0D-9369-14E89B4332AC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35" creationId="{198B7360-EA92-478C-A5E2-107E25F9ACA6}"/>
          </ac:spMkLst>
        </pc:spChg>
        <pc:spChg chg="mod topLvl">
          <ac:chgData name="Edoardo Michele" userId="e320b409-1d87-4259-a4e8-ecf3651e2af3" providerId="ADAL" clId="{CCD3D128-72E3-4669-A726-06082A421AD1}" dt="2023-03-04T18:04:16.168" v="192" actId="164"/>
          <ac:spMkLst>
            <pc:docMk/>
            <pc:sldMk cId="1989047076" sldId="278"/>
            <ac:spMk id="37" creationId="{313DFC6F-F979-491F-921E-855D1EC6C8A2}"/>
          </ac:spMkLst>
        </pc:spChg>
        <pc:spChg chg="mod topLvl">
          <ac:chgData name="Edoardo Michele" userId="e320b409-1d87-4259-a4e8-ecf3651e2af3" providerId="ADAL" clId="{CCD3D128-72E3-4669-A726-06082A421AD1}" dt="2023-03-04T18:04:16.168" v="192" actId="164"/>
          <ac:spMkLst>
            <pc:docMk/>
            <pc:sldMk cId="1989047076" sldId="278"/>
            <ac:spMk id="38" creationId="{D868ABB7-6AD9-48DA-9FDB-EC5731E9EEF1}"/>
          </ac:spMkLst>
        </pc:spChg>
        <pc:spChg chg="mod topLvl">
          <ac:chgData name="Edoardo Michele" userId="e320b409-1d87-4259-a4e8-ecf3651e2af3" providerId="ADAL" clId="{CCD3D128-72E3-4669-A726-06082A421AD1}" dt="2023-03-04T18:04:52.356" v="198" actId="164"/>
          <ac:spMkLst>
            <pc:docMk/>
            <pc:sldMk cId="1989047076" sldId="278"/>
            <ac:spMk id="40" creationId="{B816B307-5D81-467C-809A-6050FB40BBA7}"/>
          </ac:spMkLst>
        </pc:spChg>
        <pc:spChg chg="add del mod topLvl">
          <ac:chgData name="Edoardo Michele" userId="e320b409-1d87-4259-a4e8-ecf3651e2af3" providerId="ADAL" clId="{CCD3D128-72E3-4669-A726-06082A421AD1}" dt="2023-03-04T18:04:52.356" v="198" actId="164"/>
          <ac:spMkLst>
            <pc:docMk/>
            <pc:sldMk cId="1989047076" sldId="278"/>
            <ac:spMk id="41" creationId="{50E0F4DC-6871-49C5-9AB3-7BE1E7513FC4}"/>
          </ac:spMkLst>
        </pc:spChg>
        <pc:spChg chg="add del mod topLvl">
          <ac:chgData name="Edoardo Michele" userId="e320b409-1d87-4259-a4e8-ecf3651e2af3" providerId="ADAL" clId="{CCD3D128-72E3-4669-A726-06082A421AD1}" dt="2023-03-04T18:04:52.356" v="198" actId="164"/>
          <ac:spMkLst>
            <pc:docMk/>
            <pc:sldMk cId="1989047076" sldId="278"/>
            <ac:spMk id="42" creationId="{6053A014-6FF3-4620-8D86-3929DBEFFF82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3" creationId="{F005E043-8928-4516-84A8-912DD9AFAAC7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4" creationId="{09BE7665-FCEF-41DE-89A1-0B643CB85104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5" creationId="{816A485B-974B-4714-9C43-E682C03F22BD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6" creationId="{48D0C153-4716-45D3-88EF-3EB7EEA28A2E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7" creationId="{906A307F-EB94-4C45-9B77-2DEAA800759E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8" creationId="{0A0916F3-C994-4AA8-A5DF-68E32906B32E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9" creationId="{72BA896E-B995-4C03-87FE-485FF2FA2928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0" creationId="{3635CE72-D6D0-4202-B209-8742BAF377DC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1" creationId="{3A38EE72-90E9-4154-B39D-1E8FD614AD6D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2" creationId="{5D71EC85-47B8-4EC5-98DA-24FBE97ABB1F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3" creationId="{779C78CC-F590-464A-96AD-63B0D446475D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4" creationId="{53F88758-1568-464F-88B8-892C1483F4BE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5" creationId="{F0E3672D-E402-4CD5-81B1-32C191216222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6" creationId="{28B84A79-145D-448A-85EA-C27C211105FB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7" creationId="{74B24079-6120-45B7-B20D-588963141548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8" creationId="{45C70613-0F81-4908-969D-447D35379944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9" creationId="{31CB824A-807A-4B2C-921E-14FFCF8D69AC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60" creationId="{228A2379-9727-41A9-B2C7-2E11B9BAE5E7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61" creationId="{3293D100-1C1A-4167-AF39-0393E59EB140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62" creationId="{8FE129F2-1E99-461A-B51A-76CBA6B3EE6A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63" creationId="{8E0FEFC9-C42C-4238-9ECF-E8663B26056B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64" creationId="{7D98ECC1-7377-42AB-AD18-5AFD4273B9DE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65" creationId="{EE9DD192-411F-47CA-9465-8580F4E678E2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154" creationId="{D5EAE6D0-2522-482A-9A6B-B1B6906D211B}"/>
          </ac:spMkLst>
        </pc:spChg>
        <pc:spChg chg="del">
          <ac:chgData name="Edoardo Michele" userId="e320b409-1d87-4259-a4e8-ecf3651e2af3" providerId="ADAL" clId="{CCD3D128-72E3-4669-A726-06082A421AD1}" dt="2023-03-04T17:53:30.412" v="73" actId="478"/>
          <ac:spMkLst>
            <pc:docMk/>
            <pc:sldMk cId="1989047076" sldId="278"/>
            <ac:spMk id="155" creationId="{2C5BD047-6D2B-48BC-B886-779291E6C834}"/>
          </ac:spMkLst>
        </pc:spChg>
        <pc:spChg chg="del">
          <ac:chgData name="Edoardo Michele" userId="e320b409-1d87-4259-a4e8-ecf3651e2af3" providerId="ADAL" clId="{CCD3D128-72E3-4669-A726-06082A421AD1}" dt="2023-03-04T17:53:30.412" v="73" actId="478"/>
          <ac:spMkLst>
            <pc:docMk/>
            <pc:sldMk cId="1989047076" sldId="278"/>
            <ac:spMk id="156" creationId="{B9A7798A-06DD-48BB-AA18-B5D79A1ED5EB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157" creationId="{956814A4-1F7B-4B80-A1DA-AF349A8D35B4}"/>
          </ac:spMkLst>
        </pc:spChg>
        <pc:spChg chg="del mod">
          <ac:chgData name="Edoardo Michele" userId="e320b409-1d87-4259-a4e8-ecf3651e2af3" providerId="ADAL" clId="{CCD3D128-72E3-4669-A726-06082A421AD1}" dt="2023-03-04T17:53:33.263" v="74" actId="478"/>
          <ac:spMkLst>
            <pc:docMk/>
            <pc:sldMk cId="1989047076" sldId="278"/>
            <ac:spMk id="158" creationId="{6F7C0929-6852-48F5-82C8-5799AAFD17C2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159" creationId="{DD1B4473-F6DC-419B-B6C4-57283A619C62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160" creationId="{6D5809CF-3B57-4F20-A821-7CCB05957839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161" creationId="{1D866806-8FD3-4EAF-A271-49B071AD847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3" creationId="{025D2CF9-F45C-4BA0-AB7F-32AF69873B4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4" creationId="{692B1E0F-EB06-4730-8905-7CA5AA9EE13A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5" creationId="{B4FE9DFD-2A84-4926-86DE-B181AB96521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6" creationId="{8835D010-6901-4856-9CBA-6E3A560AA9A0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7" creationId="{A30DD268-1B70-4F7D-9765-4FC37223950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8" creationId="{89FF45B6-D364-492C-8DDF-F1519877061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9" creationId="{62F03221-AEB4-40A2-86BC-4B5B9DEE4C3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0" creationId="{75E2FD7D-9B6A-4301-91BC-E9DB206E6D56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1" creationId="{59522F1C-6889-4C06-ACAD-8CA1E23AC6AB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2" creationId="{C682EB4C-3B3B-4F40-A3CF-A9FD7F569E8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3" creationId="{1D23580B-5E3A-4606-BA35-8C40603D76F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4" creationId="{CE808984-DB82-4813-9B73-594C98FF528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5" creationId="{C4C9B020-1E53-4476-B87E-26D0547934A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6" creationId="{B248A264-C051-4AD3-8A1F-CC6A9BEDB97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7" creationId="{1F71E6BE-AD80-439F-A139-B8FB5C58AB9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8" creationId="{9F314B06-8C2D-416E-974D-F70EE4920BD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9" creationId="{09FAF2EE-F851-4B27-8A4B-54C14BF1E61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0" creationId="{40989CDB-8588-4332-91A7-6B70BCA2D0F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1" creationId="{8F4B8D8F-D0DC-45F1-ACCE-C8482C24BB4E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2" creationId="{F94F6309-1645-4404-8FE1-B50F18865A0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3" creationId="{A175463C-1E55-438A-B564-3064C0A7D26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4" creationId="{C214B717-FC11-4C81-B382-816F9668824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5" creationId="{A339BB7D-420A-4DF9-B99F-2222BA9AEE9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6" creationId="{8335759E-D4D5-4006-BA9E-D62C2D17450A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7" creationId="{3676B87A-E16D-4452-B4E8-FD9C579E4646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9" creationId="{6327AE2D-1471-4427-889A-5293C7B15EC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0" creationId="{1131034D-47B0-4AF8-AC12-BB54D8DC54C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1" creationId="{38D44225-FC09-4CC3-9958-605D32CB19E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2" creationId="{F6CC51CF-E92F-4E0A-8267-D9B9E5C79B8F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3" creationId="{28049669-6803-42D2-B1D8-15099A95FE9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4" creationId="{579D74B2-AD9C-4243-9E9D-132EB811265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5" creationId="{E99AADCA-D366-4A15-80A7-DB2B033FE6A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6" creationId="{76E53B95-9361-4333-9F73-40F772E931B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7" creationId="{E1247A56-B9F4-43DD-BC86-6488613C893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8" creationId="{3162D984-74A0-4E34-92B2-AAEB505ADF7A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9" creationId="{6D831A84-FD9B-404F-BD00-8AD893310B1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0" creationId="{B409201A-284C-4BEE-AAB9-FBB9EBDC05FF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1" creationId="{F80C9133-42F4-446F-B1E5-993A965712E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2" creationId="{65DEDC82-1E7B-4473-92C6-31479ABDC18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3" creationId="{49D55336-6A62-4905-A3DB-7278827B036E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4" creationId="{B891FAE2-711A-43EE-8C48-D54A597AE00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5" creationId="{A1BCB85B-56DA-4ECE-B06D-2F3878B4F2EE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6" creationId="{9E33DA0D-0DFD-48AC-803E-33C0897E1F85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7" creationId="{B6D4524D-0210-4164-8536-CDE69D5BF94E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8" creationId="{0150FD8F-8D5B-4E22-9288-F11425FB07A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9" creationId="{8D7AED8D-E950-44DB-864C-25C3D34602C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0" creationId="{581336A6-359A-4DA9-89F9-CEDD27A5FD0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1" creationId="{E7126895-720C-4A67-90D2-DDD10C17016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2" creationId="{91C78EFB-F5CE-4FB9-A45C-962AD817F836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3" creationId="{5099E64C-C2E5-4EE1-A462-153A0D583FF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4" creationId="{D3724591-BC5B-4162-82F8-2C94176DCAC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5" creationId="{7AC6A1AF-E579-48CD-B609-684D7F25828F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7" creationId="{AD6661A1-62C8-4307-B7A2-E2A2487BA46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8" creationId="{19942E2C-DC5C-4913-8654-FB9CBDA17BF5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9" creationId="{84EB6428-F6DD-4907-8A69-8883076ACFDF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0" creationId="{A488FFA7-A958-4A1C-B72C-7767482A81E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1" creationId="{48E0F9C8-9C73-4F3E-9A02-D473A98EC88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2" creationId="{2A878D5E-F30E-4FFB-9D12-CF3F95EC4C1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3" creationId="{985BA228-76B7-438B-8D06-C1D2B08885D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4" creationId="{0EDF9B22-CA4E-4D58-BC44-A7800FDD1A9B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5" creationId="{4CC03CAB-6623-4E86-B5D2-45477EDEFE9A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6" creationId="{93F0ADD7-8BF4-4B4B-BD20-ADE720713B6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7" creationId="{94483692-FB93-44CE-B37B-F7C32CC7694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8" creationId="{4C919835-B289-40AD-A8F7-A4B3464868B0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9" creationId="{1143DA06-DA64-4830-96D0-FC2387CB996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0" creationId="{0A72CFE1-0B4E-459A-ABC2-207F27D51D20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1" creationId="{722DFED8-0D4A-4342-A17E-952FA35B6A5F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2" creationId="{35B33AB4-2388-466E-935B-52DAFE70519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3" creationId="{B1F1A5CF-AAA2-4526-BC29-C5F22415880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4" creationId="{EFAF1A10-DFFE-41D4-A022-C2F582751D1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5" creationId="{7B64C59A-4CC9-4173-B342-FE1930ADDBE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6" creationId="{360448D7-BEA1-4D4E-9766-BA09DB0E5C6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7" creationId="{43DAF178-2F2B-4478-9953-BBF150E7E2B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8" creationId="{0712915C-47D8-454D-93AC-29FE8E79F43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9" creationId="{8648505A-02D2-4A4E-9B36-680165A2A8C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0" creationId="{938651D4-BA11-4368-A873-20BCFA6FF18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1" creationId="{72C18E39-2320-42AE-B20B-CD774B27B41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2" creationId="{09676246-488F-4391-9599-D095B99D570F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4" creationId="{F9F2C7C9-14E1-4059-B346-10FD19DDFEBB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5" creationId="{6C4547C0-C8E6-4479-8880-4AB7C050FDB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6" creationId="{96B1EEF5-4618-4916-9802-5D51A011254A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7" creationId="{77AA9E99-27F1-442B-8CA6-6B736C8652F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8" creationId="{8D5FD89E-A063-4E72-9550-23831E089D85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9" creationId="{5CF9E3CD-EEF9-432F-8F5F-93B38850756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0" creationId="{66602E36-C39A-40E3-A81B-EC0C9A75E5A5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1" creationId="{6CE93EC9-3924-4C4E-B090-F22E407FE39A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2" creationId="{750AFD01-9485-4847-9609-9D89B623B64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3" creationId="{0392C951-10EE-41F1-ACC6-EA93C786187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4" creationId="{F2D588A4-1175-4B97-B2AC-003A7FB17FE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5" creationId="{DBC23959-EA9C-4A5D-BB63-7CCCFF0AA58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6" creationId="{D2E5DBAD-D410-4C64-917D-744F3FF2A8D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7" creationId="{1396F57B-2055-4278-A373-A467E0488B4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8" creationId="{F58C940E-A678-4755-BD6B-0238F422A91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9" creationId="{94380526-2790-43F3-BEAC-CC15AEB0C54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0" creationId="{2548282B-6F41-4015-9636-605DC39DE1C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1" creationId="{C6DF9413-2A41-4ED4-9438-769D7F6CB34B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2" creationId="{0DFF4F0E-CB45-443C-AFBC-AA9FEC62954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3" creationId="{664E148D-4A18-47A4-AF23-D4D42DFFE97B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4" creationId="{AD5CE56B-E796-49DB-9B3B-B74F8E14F71B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5" creationId="{91BBDBCA-1ABA-402E-8481-B6052B72EE0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6" creationId="{7FDD8A6C-74CE-4777-B931-D9E20E92D87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7" creationId="{A871A2C8-3335-419F-8F29-DC4EE0B85EC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8" creationId="{9569F8E2-543E-41B2-A4E9-48E2C695A23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9" creationId="{DE4215B3-0906-4ADF-8E2F-49883A69BEC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0" creationId="{8F30ECD2-B704-4586-8FAD-4DD11BBC57B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1" creationId="{22201B37-B176-43F7-9C18-1EDAA9B3F295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2" creationId="{56C0B0C2-300F-4DBA-8E53-D1D2FBDD66A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3" creationId="{69BF2727-A7FE-47FB-87FC-82D1097FBAF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4" creationId="{086BAFA4-7F2E-4055-8B4E-0131901519F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5" creationId="{2FCE7863-5157-4C37-B51F-BAE2F38EF5CE}"/>
          </ac:spMkLst>
        </pc:spChg>
        <pc:spChg chg="add 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6" creationId="{411AC9F2-C8DC-4DBA-8B52-581A5D0D4944}"/>
          </ac:spMkLst>
        </pc:spChg>
        <pc:spChg chg="add 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7" creationId="{05722398-6572-42A6-AC7E-72119E2B158E}"/>
          </ac:spMkLst>
        </pc:spChg>
        <pc:spChg chg="add mod">
          <ac:chgData name="Edoardo Michele" userId="e320b409-1d87-4259-a4e8-ecf3651e2af3" providerId="ADAL" clId="{CCD3D128-72E3-4669-A726-06082A421AD1}" dt="2023-03-04T18:19:27.252" v="350" actId="122"/>
          <ac:spMkLst>
            <pc:docMk/>
            <pc:sldMk cId="1989047076" sldId="278"/>
            <ac:spMk id="278" creationId="{A7A7F9AA-A82B-4A61-A00A-C73FAD90E4CC}"/>
          </ac:spMkLst>
        </pc:spChg>
        <pc:spChg chg="add 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9" creationId="{222FAFA1-D44F-435B-9CC4-127B897A5C87}"/>
          </ac:spMkLst>
        </pc:spChg>
        <pc:spChg chg="add 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80" creationId="{148CA6EC-C6D8-4499-BFDE-F7430E7C1648}"/>
          </ac:spMkLst>
        </pc:spChg>
        <pc:spChg chg="add 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81" creationId="{96D23694-B7FD-46EF-8488-8EE087EB03FB}"/>
          </ac:spMkLst>
        </pc:spChg>
        <pc:spChg chg="add mod">
          <ac:chgData name="Edoardo Michele" userId="e320b409-1d87-4259-a4e8-ecf3651e2af3" providerId="ADAL" clId="{CCD3D128-72E3-4669-A726-06082A421AD1}" dt="2023-03-04T18:01:46.091" v="178" actId="113"/>
          <ac:spMkLst>
            <pc:docMk/>
            <pc:sldMk cId="1989047076" sldId="278"/>
            <ac:spMk id="282" creationId="{C065AC86-12A2-4603-8BB8-DAA39A18D7DB}"/>
          </ac:spMkLst>
        </pc:spChg>
        <pc:grpChg chg="del mod">
          <ac:chgData name="Edoardo Michele" userId="e320b409-1d87-4259-a4e8-ecf3651e2af3" providerId="ADAL" clId="{CCD3D128-72E3-4669-A726-06082A421AD1}" dt="2023-03-04T18:02:36.026" v="180" actId="165"/>
          <ac:grpSpMkLst>
            <pc:docMk/>
            <pc:sldMk cId="1989047076" sldId="278"/>
            <ac:grpSpMk id="3" creationId="{C5D426D7-9D55-46B7-A9A2-F83B0CF5D399}"/>
          </ac:grpSpMkLst>
        </pc:grpChg>
        <pc:grpChg chg="add mod">
          <ac:chgData name="Edoardo Michele" userId="e320b409-1d87-4259-a4e8-ecf3651e2af3" providerId="ADAL" clId="{CCD3D128-72E3-4669-A726-06082A421AD1}" dt="2023-03-04T18:03:34.688" v="188" actId="164"/>
          <ac:grpSpMkLst>
            <pc:docMk/>
            <pc:sldMk cId="1989047076" sldId="278"/>
            <ac:grpSpMk id="4" creationId="{ED8C7E3B-B1F0-40A1-8FFC-5B42F0A31BA7}"/>
          </ac:grpSpMkLst>
        </pc:grpChg>
        <pc:grpChg chg="add mod">
          <ac:chgData name="Edoardo Michele" userId="e320b409-1d87-4259-a4e8-ecf3651e2af3" providerId="ADAL" clId="{CCD3D128-72E3-4669-A726-06082A421AD1}" dt="2023-03-04T18:04:16.168" v="192" actId="164"/>
          <ac:grpSpMkLst>
            <pc:docMk/>
            <pc:sldMk cId="1989047076" sldId="278"/>
            <ac:grpSpMk id="5" creationId="{70663C7D-9120-420D-AC33-60350A6E9DDE}"/>
          </ac:grpSpMkLst>
        </pc:grpChg>
        <pc:grpChg chg="add mod">
          <ac:chgData name="Edoardo Michele" userId="e320b409-1d87-4259-a4e8-ecf3651e2af3" providerId="ADAL" clId="{CCD3D128-72E3-4669-A726-06082A421AD1}" dt="2023-03-04T18:04:52.356" v="198" actId="164"/>
          <ac:grpSpMkLst>
            <pc:docMk/>
            <pc:sldMk cId="1989047076" sldId="278"/>
            <ac:grpSpMk id="6" creationId="{232B9A2D-22A6-45D3-82CB-BFA55C754D4C}"/>
          </ac:grpSpMkLst>
        </pc:grpChg>
        <pc:grpChg chg="add del 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9" creationId="{A7973A50-17F3-45C7-9656-CDE519951001}"/>
          </ac:grpSpMkLst>
        </pc:grpChg>
        <pc:grpChg chg="add del mod topLvl">
          <ac:chgData name="Edoardo Michele" userId="e320b409-1d87-4259-a4e8-ecf3651e2af3" providerId="ADAL" clId="{CCD3D128-72E3-4669-A726-06082A421AD1}" dt="2023-03-04T18:03:34.688" v="188" actId="164"/>
          <ac:grpSpMkLst>
            <pc:docMk/>
            <pc:sldMk cId="1989047076" sldId="278"/>
            <ac:grpSpMk id="10" creationId="{067FBB27-E798-4AE5-A083-5EA415545349}"/>
          </ac:grpSpMkLst>
        </pc:grpChg>
        <pc:grpChg chg="del 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16" creationId="{B01CBC70-3809-4CE3-A5CD-E535D31C4DB2}"/>
          </ac:grpSpMkLst>
        </pc:grpChg>
        <pc:grpChg chg="mod topLvl">
          <ac:chgData name="Edoardo Michele" userId="e320b409-1d87-4259-a4e8-ecf3651e2af3" providerId="ADAL" clId="{CCD3D128-72E3-4669-A726-06082A421AD1}" dt="2023-03-04T18:04:16.168" v="192" actId="164"/>
          <ac:grpSpMkLst>
            <pc:docMk/>
            <pc:sldMk cId="1989047076" sldId="278"/>
            <ac:grpSpMk id="17" creationId="{CB641088-4742-4716-80A5-846BEC45CBC8}"/>
          </ac:grpSpMkLst>
        </pc:grpChg>
        <pc:grpChg chg="add del 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23" creationId="{386F6E0E-2563-4BAE-9AE3-8759432C95E5}"/>
          </ac:grpSpMkLst>
        </pc:grpChg>
        <pc:grpChg chg="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24" creationId="{658E3689-F562-4DC8-BB2F-EA9E60ACE4AA}"/>
          </ac:grpSpMkLst>
        </pc:grpChg>
        <pc:grpChg chg="del 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30" creationId="{053A3188-85B9-45C5-9170-12770DFF0036}"/>
          </ac:grpSpMkLst>
        </pc:grpChg>
        <pc:grpChg chg="add del mod topLvl">
          <ac:chgData name="Edoardo Michele" userId="e320b409-1d87-4259-a4e8-ecf3651e2af3" providerId="ADAL" clId="{CCD3D128-72E3-4669-A726-06082A421AD1}" dt="2023-03-04T18:04:27.279" v="195" actId="478"/>
          <ac:grpSpMkLst>
            <pc:docMk/>
            <pc:sldMk cId="1989047076" sldId="278"/>
            <ac:grpSpMk id="31" creationId="{648C4890-D5F3-452C-B390-3B9A5E04E372}"/>
          </ac:grpSpMkLst>
        </pc:grpChg>
        <pc:grpChg chg="del 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36" creationId="{26922D98-B29F-4C4F-9C6F-A39AE359FE38}"/>
          </ac:grpSpMkLst>
        </pc:grpChg>
        <pc:grpChg chg="del 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39" creationId="{8BD549E1-85F0-48F3-B2B4-C147261382FE}"/>
          </ac:grpSpMkLst>
        </pc:grpChg>
        <pc:grpChg chg="del">
          <ac:chgData name="Edoardo Michele" userId="e320b409-1d87-4259-a4e8-ecf3651e2af3" providerId="ADAL" clId="{CCD3D128-72E3-4669-A726-06082A421AD1}" dt="2023-03-04T17:53:22.472" v="71" actId="478"/>
          <ac:grpSpMkLst>
            <pc:docMk/>
            <pc:sldMk cId="1989047076" sldId="278"/>
            <ac:grpSpMk id="66" creationId="{4497FBEE-48A5-449E-825D-D0A2B7391A09}"/>
          </ac:grpSpMkLst>
        </pc:grpChg>
        <pc:grpChg chg="del">
          <ac:chgData name="Edoardo Michele" userId="e320b409-1d87-4259-a4e8-ecf3651e2af3" providerId="ADAL" clId="{CCD3D128-72E3-4669-A726-06082A421AD1}" dt="2023-03-04T17:53:30.412" v="73" actId="478"/>
          <ac:grpSpMkLst>
            <pc:docMk/>
            <pc:sldMk cId="1989047076" sldId="278"/>
            <ac:grpSpMk id="94" creationId="{2740A3A7-6296-4CFA-94A5-C7119C5EB5A0}"/>
          </ac:grpSpMkLst>
        </pc:grpChg>
        <pc:grpChg chg="del">
          <ac:chgData name="Edoardo Michele" userId="e320b409-1d87-4259-a4e8-ecf3651e2af3" providerId="ADAL" clId="{CCD3D128-72E3-4669-A726-06082A421AD1}" dt="2023-03-04T17:53:30.412" v="73" actId="478"/>
          <ac:grpSpMkLst>
            <pc:docMk/>
            <pc:sldMk cId="1989047076" sldId="278"/>
            <ac:grpSpMk id="121" creationId="{03BC12BE-A035-4B4D-90D0-E1767036EBCC}"/>
          </ac:grpSpMkLst>
        </pc:grpChg>
        <pc:grpChg chg="add mod">
          <ac:chgData name="Edoardo Michele" userId="e320b409-1d87-4259-a4e8-ecf3651e2af3" providerId="ADAL" clId="{CCD3D128-72E3-4669-A726-06082A421AD1}" dt="2023-03-04T18:00:49.247" v="153" actId="1076"/>
          <ac:grpSpMkLst>
            <pc:docMk/>
            <pc:sldMk cId="1989047076" sldId="278"/>
            <ac:grpSpMk id="162" creationId="{15B78294-C1F5-4DFE-85EA-97CE6952EB83}"/>
          </ac:grpSpMkLst>
        </pc:grpChg>
        <pc:grpChg chg="add mod">
          <ac:chgData name="Edoardo Michele" userId="e320b409-1d87-4259-a4e8-ecf3651e2af3" providerId="ADAL" clId="{CCD3D128-72E3-4669-A726-06082A421AD1}" dt="2023-03-04T18:00:49.247" v="153" actId="1076"/>
          <ac:grpSpMkLst>
            <pc:docMk/>
            <pc:sldMk cId="1989047076" sldId="278"/>
            <ac:grpSpMk id="188" creationId="{F4CEBA33-5826-478C-A2EE-42E020B4F872}"/>
          </ac:grpSpMkLst>
        </pc:grpChg>
        <pc:grpChg chg="add mod">
          <ac:chgData name="Edoardo Michele" userId="e320b409-1d87-4259-a4e8-ecf3651e2af3" providerId="ADAL" clId="{CCD3D128-72E3-4669-A726-06082A421AD1}" dt="2023-03-04T18:00:49.247" v="153" actId="1076"/>
          <ac:grpSpMkLst>
            <pc:docMk/>
            <pc:sldMk cId="1989047076" sldId="278"/>
            <ac:grpSpMk id="216" creationId="{83593B4D-AF20-4653-9969-DE60A7935B07}"/>
          </ac:grpSpMkLst>
        </pc:grpChg>
        <pc:grpChg chg="add mod">
          <ac:chgData name="Edoardo Michele" userId="e320b409-1d87-4259-a4e8-ecf3651e2af3" providerId="ADAL" clId="{CCD3D128-72E3-4669-A726-06082A421AD1}" dt="2023-03-04T18:00:49.247" v="153" actId="1076"/>
          <ac:grpSpMkLst>
            <pc:docMk/>
            <pc:sldMk cId="1989047076" sldId="278"/>
            <ac:grpSpMk id="243" creationId="{E639772A-F770-46BF-85BD-770EDB984D4D}"/>
          </ac:grpSpMkLst>
        </pc:grpChg>
        <pc:picChg chg="mod topLvl">
          <ac:chgData name="Edoardo Michele" userId="e320b409-1d87-4259-a4e8-ecf3651e2af3" providerId="ADAL" clId="{CCD3D128-72E3-4669-A726-06082A421AD1}" dt="2023-03-04T18:02:36.026" v="180" actId="165"/>
          <ac:picMkLst>
            <pc:docMk/>
            <pc:sldMk cId="1989047076" sldId="278"/>
            <ac:picMk id="8" creationId="{892514E3-B0E1-4B35-BD00-50C350BA5620}"/>
          </ac:picMkLst>
        </pc:picChg>
      </pc:sldChg>
      <pc:sldChg chg="modSp add mod">
        <pc:chgData name="Edoardo Michele" userId="e320b409-1d87-4259-a4e8-ecf3651e2af3" providerId="ADAL" clId="{CCD3D128-72E3-4669-A726-06082A421AD1}" dt="2023-03-04T19:08:11.021" v="609" actId="122"/>
        <pc:sldMkLst>
          <pc:docMk/>
          <pc:sldMk cId="1378295968" sldId="279"/>
        </pc:sldMkLst>
        <pc:spChg chg="mod">
          <ac:chgData name="Edoardo Michele" userId="e320b409-1d87-4259-a4e8-ecf3651e2af3" providerId="ADAL" clId="{CCD3D128-72E3-4669-A726-06082A421AD1}" dt="2023-03-04T19:08:11.021" v="609" actId="122"/>
          <ac:spMkLst>
            <pc:docMk/>
            <pc:sldMk cId="1378295968" sldId="279"/>
            <ac:spMk id="2" creationId="{67D46264-72F6-4B93-AA6E-091F96B897D6}"/>
          </ac:spMkLst>
        </pc:spChg>
      </pc:sldChg>
      <pc:sldChg chg="addSp delSp modSp add mod modAnim">
        <pc:chgData name="Edoardo Michele" userId="e320b409-1d87-4259-a4e8-ecf3651e2af3" providerId="ADAL" clId="{CCD3D128-72E3-4669-A726-06082A421AD1}" dt="2023-03-04T19:08:17.489" v="610" actId="122"/>
        <pc:sldMkLst>
          <pc:docMk/>
          <pc:sldMk cId="2665427933" sldId="280"/>
        </pc:sldMkLst>
        <pc:spChg chg="mod">
          <ac:chgData name="Edoardo Michele" userId="e320b409-1d87-4259-a4e8-ecf3651e2af3" providerId="ADAL" clId="{CCD3D128-72E3-4669-A726-06082A421AD1}" dt="2023-03-04T19:08:17.489" v="610" actId="122"/>
          <ac:spMkLst>
            <pc:docMk/>
            <pc:sldMk cId="2665427933" sldId="280"/>
            <ac:spMk id="2" creationId="{67D46264-72F6-4B93-AA6E-091F96B897D6}"/>
          </ac:spMkLst>
        </pc:spChg>
        <pc:spChg chg="add mod">
          <ac:chgData name="Edoardo Michele" userId="e320b409-1d87-4259-a4e8-ecf3651e2af3" providerId="ADAL" clId="{CCD3D128-72E3-4669-A726-06082A421AD1}" dt="2023-03-04T18:34:13.189" v="438" actId="1076"/>
          <ac:spMkLst>
            <pc:docMk/>
            <pc:sldMk cId="2665427933" sldId="280"/>
            <ac:spMk id="6" creationId="{9AC1845D-DE17-4148-A905-361F1D96E100}"/>
          </ac:spMkLst>
        </pc:spChg>
        <pc:spChg chg="add mod">
          <ac:chgData name="Edoardo Michele" userId="e320b409-1d87-4259-a4e8-ecf3651e2af3" providerId="ADAL" clId="{CCD3D128-72E3-4669-A726-06082A421AD1}" dt="2023-03-04T18:35:53.599" v="455" actId="6549"/>
          <ac:spMkLst>
            <pc:docMk/>
            <pc:sldMk cId="2665427933" sldId="280"/>
            <ac:spMk id="7" creationId="{BB20BB17-E364-454D-977E-6128E03F5D0A}"/>
          </ac:spMkLst>
        </pc:spChg>
        <pc:grpChg chg="add mod">
          <ac:chgData name="Edoardo Michele" userId="e320b409-1d87-4259-a4e8-ecf3651e2af3" providerId="ADAL" clId="{CCD3D128-72E3-4669-A726-06082A421AD1}" dt="2023-03-04T18:36:34.290" v="461" actId="164"/>
          <ac:grpSpMkLst>
            <pc:docMk/>
            <pc:sldMk cId="2665427933" sldId="280"/>
            <ac:grpSpMk id="3" creationId="{1EAAB394-5E34-45C4-94CC-139B85F46C5B}"/>
          </ac:grpSpMkLst>
        </pc:grpChg>
        <pc:picChg chg="add mod">
          <ac:chgData name="Edoardo Michele" userId="e320b409-1d87-4259-a4e8-ecf3651e2af3" providerId="ADAL" clId="{CCD3D128-72E3-4669-A726-06082A421AD1}" dt="2023-03-04T18:36:34.290" v="461" actId="164"/>
          <ac:picMkLst>
            <pc:docMk/>
            <pc:sldMk cId="2665427933" sldId="280"/>
            <ac:picMk id="8" creationId="{0374B24B-8B25-429A-8C63-A793FB218538}"/>
          </ac:picMkLst>
        </pc:picChg>
        <pc:picChg chg="add mod">
          <ac:chgData name="Edoardo Michele" userId="e320b409-1d87-4259-a4e8-ecf3651e2af3" providerId="ADAL" clId="{CCD3D128-72E3-4669-A726-06082A421AD1}" dt="2023-03-04T18:36:34.290" v="461" actId="164"/>
          <ac:picMkLst>
            <pc:docMk/>
            <pc:sldMk cId="2665427933" sldId="280"/>
            <ac:picMk id="9" creationId="{5B7EC969-BA71-4942-AE4C-AF45C1AF8BA5}"/>
          </ac:picMkLst>
        </pc:picChg>
        <pc:picChg chg="del">
          <ac:chgData name="Edoardo Michele" userId="e320b409-1d87-4259-a4e8-ecf3651e2af3" providerId="ADAL" clId="{CCD3D128-72E3-4669-A726-06082A421AD1}" dt="2023-03-04T18:33:45.386" v="417" actId="478"/>
          <ac:picMkLst>
            <pc:docMk/>
            <pc:sldMk cId="2665427933" sldId="280"/>
            <ac:picMk id="29" creationId="{B0DAF2E4-5E23-4695-BB99-4FB84FE147D0}"/>
          </ac:picMkLst>
        </pc:picChg>
        <pc:picChg chg="del">
          <ac:chgData name="Edoardo Michele" userId="e320b409-1d87-4259-a4e8-ecf3651e2af3" providerId="ADAL" clId="{CCD3D128-72E3-4669-A726-06082A421AD1}" dt="2023-03-04T18:33:47.906" v="418" actId="478"/>
          <ac:picMkLst>
            <pc:docMk/>
            <pc:sldMk cId="2665427933" sldId="280"/>
            <ac:picMk id="2050" creationId="{F2CA5A5A-F15F-4FC3-AC2D-46DBAE44E307}"/>
          </ac:picMkLst>
        </pc:picChg>
        <pc:picChg chg="del">
          <ac:chgData name="Edoardo Michele" userId="e320b409-1d87-4259-a4e8-ecf3651e2af3" providerId="ADAL" clId="{CCD3D128-72E3-4669-A726-06082A421AD1}" dt="2023-03-04T18:33:45.386" v="417" actId="478"/>
          <ac:picMkLst>
            <pc:docMk/>
            <pc:sldMk cId="2665427933" sldId="280"/>
            <ac:picMk id="2052" creationId="{3DFE9824-59B5-4143-8DE3-95A9932F4FDD}"/>
          </ac:picMkLst>
        </pc:picChg>
      </pc:sldChg>
      <pc:sldChg chg="addSp delSp modSp add mod">
        <pc:chgData name="Edoardo Michele" userId="e320b409-1d87-4259-a4e8-ecf3651e2af3" providerId="ADAL" clId="{CCD3D128-72E3-4669-A726-06082A421AD1}" dt="2023-03-04T19:08:21.816" v="611" actId="122"/>
        <pc:sldMkLst>
          <pc:docMk/>
          <pc:sldMk cId="125050207" sldId="281"/>
        </pc:sldMkLst>
        <pc:spChg chg="mod">
          <ac:chgData name="Edoardo Michele" userId="e320b409-1d87-4259-a4e8-ecf3651e2af3" providerId="ADAL" clId="{CCD3D128-72E3-4669-A726-06082A421AD1}" dt="2023-03-04T19:08:21.816" v="611" actId="122"/>
          <ac:spMkLst>
            <pc:docMk/>
            <pc:sldMk cId="125050207" sldId="281"/>
            <ac:spMk id="2" creationId="{67D46264-72F6-4B93-AA6E-091F96B897D6}"/>
          </ac:spMkLst>
        </pc:spChg>
        <pc:grpChg chg="del">
          <ac:chgData name="Edoardo Michele" userId="e320b409-1d87-4259-a4e8-ecf3651e2af3" providerId="ADAL" clId="{CCD3D128-72E3-4669-A726-06082A421AD1}" dt="2023-03-04T18:37:15.238" v="463" actId="165"/>
          <ac:grpSpMkLst>
            <pc:docMk/>
            <pc:sldMk cId="125050207" sldId="281"/>
            <ac:grpSpMk id="3" creationId="{1EAAB394-5E34-45C4-94CC-139B85F46C5B}"/>
          </ac:grpSpMkLst>
        </pc:grpChg>
        <pc:picChg chg="del mod topLvl">
          <ac:chgData name="Edoardo Michele" userId="e320b409-1d87-4259-a4e8-ecf3651e2af3" providerId="ADAL" clId="{CCD3D128-72E3-4669-A726-06082A421AD1}" dt="2023-03-04T18:37:40.954" v="470" actId="478"/>
          <ac:picMkLst>
            <pc:docMk/>
            <pc:sldMk cId="125050207" sldId="281"/>
            <ac:picMk id="8" creationId="{0374B24B-8B25-429A-8C63-A793FB218538}"/>
          </ac:picMkLst>
        </pc:picChg>
        <pc:picChg chg="del mod topLvl">
          <ac:chgData name="Edoardo Michele" userId="e320b409-1d87-4259-a4e8-ecf3651e2af3" providerId="ADAL" clId="{CCD3D128-72E3-4669-A726-06082A421AD1}" dt="2023-03-04T18:37:40.954" v="470" actId="478"/>
          <ac:picMkLst>
            <pc:docMk/>
            <pc:sldMk cId="125050207" sldId="281"/>
            <ac:picMk id="9" creationId="{5B7EC969-BA71-4942-AE4C-AF45C1AF8BA5}"/>
          </ac:picMkLst>
        </pc:picChg>
        <pc:picChg chg="add mod">
          <ac:chgData name="Edoardo Michele" userId="e320b409-1d87-4259-a4e8-ecf3651e2af3" providerId="ADAL" clId="{CCD3D128-72E3-4669-A726-06082A421AD1}" dt="2023-03-04T18:37:28.291" v="467" actId="554"/>
          <ac:picMkLst>
            <pc:docMk/>
            <pc:sldMk cId="125050207" sldId="281"/>
            <ac:picMk id="10" creationId="{E80AF2F2-72AC-4F2C-8227-A1D78E6B8A2D}"/>
          </ac:picMkLst>
        </pc:picChg>
        <pc:picChg chg="add mod">
          <ac:chgData name="Edoardo Michele" userId="e320b409-1d87-4259-a4e8-ecf3651e2af3" providerId="ADAL" clId="{CCD3D128-72E3-4669-A726-06082A421AD1}" dt="2023-03-04T18:37:33.898" v="469" actId="554"/>
          <ac:picMkLst>
            <pc:docMk/>
            <pc:sldMk cId="125050207" sldId="281"/>
            <ac:picMk id="11" creationId="{B2D46B26-F6D8-4B0D-90B7-33F17BB9F6F7}"/>
          </ac:picMkLst>
        </pc:picChg>
      </pc:sldChg>
      <pc:sldChg chg="new del">
        <pc:chgData name="Edoardo Michele" userId="e320b409-1d87-4259-a4e8-ecf3651e2af3" providerId="ADAL" clId="{CCD3D128-72E3-4669-A726-06082A421AD1}" dt="2023-03-04T18:39:11.592" v="512" actId="2696"/>
        <pc:sldMkLst>
          <pc:docMk/>
          <pc:sldMk cId="3189062751" sldId="282"/>
        </pc:sldMkLst>
      </pc:sldChg>
      <pc:sldChg chg="addSp delSp modSp add mod modAnim">
        <pc:chgData name="Edoardo Michele" userId="e320b409-1d87-4259-a4e8-ecf3651e2af3" providerId="ADAL" clId="{CCD3D128-72E3-4669-A726-06082A421AD1}" dt="2023-03-04T19:18:34.807" v="654"/>
        <pc:sldMkLst>
          <pc:docMk/>
          <pc:sldMk cId="4061152233" sldId="282"/>
        </pc:sldMkLst>
        <pc:spChg chg="mod">
          <ac:chgData name="Edoardo Michele" userId="e320b409-1d87-4259-a4e8-ecf3651e2af3" providerId="ADAL" clId="{CCD3D128-72E3-4669-A726-06082A421AD1}" dt="2023-03-04T19:08:27.586" v="612" actId="122"/>
          <ac:spMkLst>
            <pc:docMk/>
            <pc:sldMk cId="4061152233" sldId="282"/>
            <ac:spMk id="2" creationId="{67D46264-72F6-4B93-AA6E-091F96B897D6}"/>
          </ac:spMkLst>
        </pc:spChg>
        <pc:spChg chg="mod">
          <ac:chgData name="Edoardo Michele" userId="e320b409-1d87-4259-a4e8-ecf3651e2af3" providerId="ADAL" clId="{CCD3D128-72E3-4669-A726-06082A421AD1}" dt="2023-03-04T19:05:35.428" v="563" actId="1076"/>
          <ac:spMkLst>
            <pc:docMk/>
            <pc:sldMk cId="4061152233" sldId="282"/>
            <ac:spMk id="6" creationId="{9AC1845D-DE17-4148-A905-361F1D96E100}"/>
          </ac:spMkLst>
        </pc:spChg>
        <pc:spChg chg="del">
          <ac:chgData name="Edoardo Michele" userId="e320b409-1d87-4259-a4e8-ecf3651e2af3" providerId="ADAL" clId="{CCD3D128-72E3-4669-A726-06082A421AD1}" dt="2023-03-04T19:03:22.164" v="518" actId="478"/>
          <ac:spMkLst>
            <pc:docMk/>
            <pc:sldMk cId="4061152233" sldId="282"/>
            <ac:spMk id="7" creationId="{BB20BB17-E364-454D-977E-6128E03F5D0A}"/>
          </ac:spMkLst>
        </pc:spChg>
        <pc:spChg chg="add mod">
          <ac:chgData name="Edoardo Michele" userId="e320b409-1d87-4259-a4e8-ecf3651e2af3" providerId="ADAL" clId="{CCD3D128-72E3-4669-A726-06082A421AD1}" dt="2023-03-04T19:05:09.220" v="531" actId="1076"/>
          <ac:spMkLst>
            <pc:docMk/>
            <pc:sldMk cId="4061152233" sldId="282"/>
            <ac:spMk id="14" creationId="{0B4E0448-F8EE-4B5F-95EA-ADDBE622E746}"/>
          </ac:spMkLst>
        </pc:spChg>
        <pc:spChg chg="add mod">
          <ac:chgData name="Edoardo Michele" userId="e320b409-1d87-4259-a4e8-ecf3651e2af3" providerId="ADAL" clId="{CCD3D128-72E3-4669-A726-06082A421AD1}" dt="2023-03-04T19:05:09.220" v="531" actId="1076"/>
          <ac:spMkLst>
            <pc:docMk/>
            <pc:sldMk cId="4061152233" sldId="282"/>
            <ac:spMk id="15" creationId="{6249931B-1D78-463B-B9A3-305857D8F52A}"/>
          </ac:spMkLst>
        </pc:spChg>
        <pc:spChg chg="add mod">
          <ac:chgData name="Edoardo Michele" userId="e320b409-1d87-4259-a4e8-ecf3651e2af3" providerId="ADAL" clId="{CCD3D128-72E3-4669-A726-06082A421AD1}" dt="2023-03-04T19:05:09.220" v="531" actId="1076"/>
          <ac:spMkLst>
            <pc:docMk/>
            <pc:sldMk cId="4061152233" sldId="282"/>
            <ac:spMk id="16" creationId="{7FEF3B42-1B20-4867-ADB6-E312C9D014F7}"/>
          </ac:spMkLst>
        </pc:spChg>
        <pc:spChg chg="add mod">
          <ac:chgData name="Edoardo Michele" userId="e320b409-1d87-4259-a4e8-ecf3651e2af3" providerId="ADAL" clId="{CCD3D128-72E3-4669-A726-06082A421AD1}" dt="2023-03-04T19:06:22.611" v="602" actId="1076"/>
          <ac:spMkLst>
            <pc:docMk/>
            <pc:sldMk cId="4061152233" sldId="282"/>
            <ac:spMk id="17" creationId="{F751E62F-DAC9-4D23-83FA-13DBBD0D2692}"/>
          </ac:spMkLst>
        </pc:spChg>
        <pc:picChg chg="add del mod">
          <ac:chgData name="Edoardo Michele" userId="e320b409-1d87-4259-a4e8-ecf3651e2af3" providerId="ADAL" clId="{CCD3D128-72E3-4669-A726-06082A421AD1}" dt="2023-03-04T19:02:48.159" v="516" actId="478"/>
          <ac:picMkLst>
            <pc:docMk/>
            <pc:sldMk cId="4061152233" sldId="282"/>
            <ac:picMk id="8" creationId="{61070730-B522-4AF3-94D8-64D553BCC0A9}"/>
          </ac:picMkLst>
        </pc:picChg>
        <pc:picChg chg="add del mod">
          <ac:chgData name="Edoardo Michele" userId="e320b409-1d87-4259-a4e8-ecf3651e2af3" providerId="ADAL" clId="{CCD3D128-72E3-4669-A726-06082A421AD1}" dt="2023-03-04T19:02:48.159" v="516" actId="478"/>
          <ac:picMkLst>
            <pc:docMk/>
            <pc:sldMk cId="4061152233" sldId="282"/>
            <ac:picMk id="9" creationId="{50CECC6F-FB48-4AFF-AACE-1CE22A22BAFE}"/>
          </ac:picMkLst>
        </pc:picChg>
        <pc:picChg chg="del">
          <ac:chgData name="Edoardo Michele" userId="e320b409-1d87-4259-a4e8-ecf3651e2af3" providerId="ADAL" clId="{CCD3D128-72E3-4669-A726-06082A421AD1}" dt="2023-03-04T19:02:38.546" v="514" actId="478"/>
          <ac:picMkLst>
            <pc:docMk/>
            <pc:sldMk cId="4061152233" sldId="282"/>
            <ac:picMk id="10" creationId="{E80AF2F2-72AC-4F2C-8227-A1D78E6B8A2D}"/>
          </ac:picMkLst>
        </pc:picChg>
        <pc:picChg chg="del">
          <ac:chgData name="Edoardo Michele" userId="e320b409-1d87-4259-a4e8-ecf3651e2af3" providerId="ADAL" clId="{CCD3D128-72E3-4669-A726-06082A421AD1}" dt="2023-03-04T19:02:38.546" v="514" actId="478"/>
          <ac:picMkLst>
            <pc:docMk/>
            <pc:sldMk cId="4061152233" sldId="282"/>
            <ac:picMk id="11" creationId="{B2D46B26-F6D8-4B0D-90B7-33F17BB9F6F7}"/>
          </ac:picMkLst>
        </pc:picChg>
        <pc:picChg chg="add mod">
          <ac:chgData name="Edoardo Michele" userId="e320b409-1d87-4259-a4e8-ecf3651e2af3" providerId="ADAL" clId="{CCD3D128-72E3-4669-A726-06082A421AD1}" dt="2023-03-04T19:05:15.198" v="533" actId="1076"/>
          <ac:picMkLst>
            <pc:docMk/>
            <pc:sldMk cId="4061152233" sldId="282"/>
            <ac:picMk id="12" creationId="{60899434-7853-4A7B-808D-30655A1644E2}"/>
          </ac:picMkLst>
        </pc:picChg>
        <pc:picChg chg="add mod">
          <ac:chgData name="Edoardo Michele" userId="e320b409-1d87-4259-a4e8-ecf3651e2af3" providerId="ADAL" clId="{CCD3D128-72E3-4669-A726-06082A421AD1}" dt="2023-03-04T19:04:54.486" v="530" actId="1076"/>
          <ac:picMkLst>
            <pc:docMk/>
            <pc:sldMk cId="4061152233" sldId="282"/>
            <ac:picMk id="13" creationId="{2B906221-D751-4A11-8DBE-B860645392EE}"/>
          </ac:picMkLst>
        </pc:picChg>
      </pc:sldChg>
      <pc:sldChg chg="addSp delSp modSp add mod modAnim">
        <pc:chgData name="Edoardo Michele" userId="e320b409-1d87-4259-a4e8-ecf3651e2af3" providerId="ADAL" clId="{CCD3D128-72E3-4669-A726-06082A421AD1}" dt="2023-03-04T19:10:12.773" v="653" actId="20577"/>
        <pc:sldMkLst>
          <pc:docMk/>
          <pc:sldMk cId="2937065084" sldId="283"/>
        </pc:sldMkLst>
        <pc:spChg chg="mod">
          <ac:chgData name="Edoardo Michele" userId="e320b409-1d87-4259-a4e8-ecf3651e2af3" providerId="ADAL" clId="{CCD3D128-72E3-4669-A726-06082A421AD1}" dt="2023-03-04T19:08:39.334" v="613" actId="122"/>
          <ac:spMkLst>
            <pc:docMk/>
            <pc:sldMk cId="2937065084" sldId="283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CCD3D128-72E3-4669-A726-06082A421AD1}" dt="2023-03-04T19:08:43.706" v="614" actId="478"/>
          <ac:spMkLst>
            <pc:docMk/>
            <pc:sldMk cId="2937065084" sldId="283"/>
            <ac:spMk id="3" creationId="{F9118B89-CFD0-4657-83D3-E51C99C94A40}"/>
          </ac:spMkLst>
        </pc:spChg>
        <pc:spChg chg="del">
          <ac:chgData name="Edoardo Michele" userId="e320b409-1d87-4259-a4e8-ecf3651e2af3" providerId="ADAL" clId="{CCD3D128-72E3-4669-A726-06082A421AD1}" dt="2023-03-04T19:07:49.115" v="604" actId="478"/>
          <ac:spMkLst>
            <pc:docMk/>
            <pc:sldMk cId="2937065084" sldId="283"/>
            <ac:spMk id="6" creationId="{9AC1845D-DE17-4148-A905-361F1D96E100}"/>
          </ac:spMkLst>
        </pc:spChg>
        <pc:spChg chg="add mod">
          <ac:chgData name="Edoardo Michele" userId="e320b409-1d87-4259-a4e8-ecf3651e2af3" providerId="ADAL" clId="{CCD3D128-72E3-4669-A726-06082A421AD1}" dt="2023-03-04T19:10:12.773" v="653" actId="20577"/>
          <ac:spMkLst>
            <pc:docMk/>
            <pc:sldMk cId="2937065084" sldId="283"/>
            <ac:spMk id="11" creationId="{BE347F71-ACE9-4146-A10C-072A128C0681}"/>
          </ac:spMkLst>
        </pc:spChg>
        <pc:spChg chg="del">
          <ac:chgData name="Edoardo Michele" userId="e320b409-1d87-4259-a4e8-ecf3651e2af3" providerId="ADAL" clId="{CCD3D128-72E3-4669-A726-06082A421AD1}" dt="2023-03-04T19:07:49.115" v="604" actId="478"/>
          <ac:spMkLst>
            <pc:docMk/>
            <pc:sldMk cId="2937065084" sldId="283"/>
            <ac:spMk id="14" creationId="{0B4E0448-F8EE-4B5F-95EA-ADDBE622E746}"/>
          </ac:spMkLst>
        </pc:spChg>
        <pc:spChg chg="del">
          <ac:chgData name="Edoardo Michele" userId="e320b409-1d87-4259-a4e8-ecf3651e2af3" providerId="ADAL" clId="{CCD3D128-72E3-4669-A726-06082A421AD1}" dt="2023-03-04T19:07:49.115" v="604" actId="478"/>
          <ac:spMkLst>
            <pc:docMk/>
            <pc:sldMk cId="2937065084" sldId="283"/>
            <ac:spMk id="15" creationId="{6249931B-1D78-463B-B9A3-305857D8F52A}"/>
          </ac:spMkLst>
        </pc:spChg>
        <pc:spChg chg="del">
          <ac:chgData name="Edoardo Michele" userId="e320b409-1d87-4259-a4e8-ecf3651e2af3" providerId="ADAL" clId="{CCD3D128-72E3-4669-A726-06082A421AD1}" dt="2023-03-04T19:07:49.115" v="604" actId="478"/>
          <ac:spMkLst>
            <pc:docMk/>
            <pc:sldMk cId="2937065084" sldId="283"/>
            <ac:spMk id="16" creationId="{7FEF3B42-1B20-4867-ADB6-E312C9D014F7}"/>
          </ac:spMkLst>
        </pc:spChg>
        <pc:spChg chg="del">
          <ac:chgData name="Edoardo Michele" userId="e320b409-1d87-4259-a4e8-ecf3651e2af3" providerId="ADAL" clId="{CCD3D128-72E3-4669-A726-06082A421AD1}" dt="2023-03-04T19:08:43.706" v="614" actId="478"/>
          <ac:spMkLst>
            <pc:docMk/>
            <pc:sldMk cId="2937065084" sldId="283"/>
            <ac:spMk id="17" creationId="{F751E62F-DAC9-4D23-83FA-13DBBD0D2692}"/>
          </ac:spMkLst>
        </pc:spChg>
        <pc:spChg chg="add 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" creationId="{BFDE04D5-85C4-4A26-8C66-8E4ADBE3E807}"/>
          </ac:spMkLst>
        </pc:spChg>
        <pc:spChg chg="add mod">
          <ac:chgData name="Edoardo Michele" userId="e320b409-1d87-4259-a4e8-ecf3651e2af3" providerId="ADAL" clId="{CCD3D128-72E3-4669-A726-06082A421AD1}" dt="2023-03-04T19:09:00.779" v="616" actId="2711"/>
          <ac:spMkLst>
            <pc:docMk/>
            <pc:sldMk cId="2937065084" sldId="283"/>
            <ac:spMk id="19" creationId="{E4267845-27C8-4729-8E21-35FE98CA1F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" creationId="{8F731C9F-1C19-4CC2-9CC3-E88C7FE55B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" creationId="{203E22FD-FB2F-495E-AAA9-EE5EAAC26D6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" creationId="{B1858CF9-3103-4728-859A-5E341EF67A8D}"/>
          </ac:spMkLst>
        </pc:spChg>
        <pc:spChg chg="add mod">
          <ac:chgData name="Edoardo Michele" userId="e320b409-1d87-4259-a4e8-ecf3651e2af3" providerId="ADAL" clId="{CCD3D128-72E3-4669-A726-06082A421AD1}" dt="2023-03-04T19:09:18.091" v="617" actId="14100"/>
          <ac:spMkLst>
            <pc:docMk/>
            <pc:sldMk cId="2937065084" sldId="283"/>
            <ac:spMk id="25" creationId="{EEAF0BD6-41B9-4713-B1F1-880CCABF18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" creationId="{AB784F6D-EF89-4737-B764-69FDEA3CD9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" creationId="{D42896A8-5926-4EE3-A3AF-1D26DF95BC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" creationId="{9F62953A-1710-4611-A13E-C100367BA2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" creationId="{A73564CF-0B77-4DAF-9D10-33CECCF7C3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" creationId="{0529454D-A171-4189-830C-05CDA85B8B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" creationId="{A97842EF-1CF7-4CFE-82D5-DC8B85909B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" creationId="{6B31D1B7-0957-4D65-9E33-A4304CD9A4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" creationId="{5B7A29E5-14A7-42D3-9F5C-29B34BB126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" creationId="{D12F83DE-9054-4CC9-9033-D3815FDAEC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" creationId="{6AF04CC1-91F5-4FCB-BEBD-8FCF8274DA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" creationId="{2D787456-CA84-4E76-A54E-886889F226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" creationId="{F5771B5F-6780-45D1-A0AC-B8F715CE89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" creationId="{EEA86F24-1EB4-4E65-A9FB-40C8BCC364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" creationId="{98902AA1-D27B-4114-9CDC-1BB189BD95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" creationId="{1C6ADDEB-8B99-4143-9C0C-51C4FF4F41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" creationId="{C1147680-AF92-4EC5-B752-01C458B3FF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" creationId="{12DB27CB-EAD7-410C-9D0E-C6DD1CE0B9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" creationId="{83438F70-518C-43C7-9B2A-1B65FE4B36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" creationId="{A486E00A-B441-4C90-AEF9-CA5189D6EA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" creationId="{A6934AF6-EE14-4ED0-A029-301E6F787D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" creationId="{32038B9F-7BA9-4525-ACE3-3276ABADE7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" creationId="{001BBD30-8348-45C1-8488-224A6227ED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" creationId="{8822DA2E-DE78-4CE3-A852-78E909A30E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" creationId="{9BA11163-4F79-4BF6-9FFE-0743426738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" creationId="{3E5F8B93-0C9E-47EB-B0B9-98963E7C85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" creationId="{1B1A4C29-A40A-4973-9937-1F378834B6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" creationId="{E2E110F9-104B-4868-99FC-28963ED60F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" creationId="{1FEC2BB7-E864-4158-A0B8-18C67045A6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" creationId="{09107B90-598F-4639-8D37-BE9F32643E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" creationId="{A343942D-CA68-4D8C-9F39-E9FB793EFF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" creationId="{8C4BA27F-E2D7-4CC7-A78C-31721E5F9D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" creationId="{B5D78F41-405E-4F4A-9E6C-8BE6D4CBA6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" creationId="{37CCC0D5-B3FE-4820-9E92-55F66140ED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" creationId="{38936C4D-AB7C-4377-AAC7-E58996440D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" creationId="{49421EC9-A632-474B-B580-09A2EF1508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" creationId="{871554E4-47CD-46AF-B0BD-088AE2778C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" creationId="{91E63D39-E695-4AB2-9F4E-6F018005B8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" creationId="{65C00714-CE0C-42A9-9211-A312A1EB5F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" creationId="{F91EEB29-658F-47B9-A779-E854096138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" creationId="{D271A4D4-2699-4352-A710-CD55900581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" creationId="{CD04FAFF-9174-4973-8116-A1EA458926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" creationId="{C32F4FE4-A3C7-4A83-86FD-2EF9CE24FE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" creationId="{A270B4B9-96B8-44DF-B181-1E8E85800C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" creationId="{C45A846E-DB9E-45B6-99F1-BBD37AF223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" creationId="{759468AF-9D2B-408E-8800-F6F51DC07B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" creationId="{5578BCA2-4BCD-46B2-B4B8-4273217BF1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" creationId="{1536B1B0-3B2D-4B08-96D3-5034C7FBCD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" creationId="{E3F1C677-EC08-49B9-BF17-3DFA75B584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" creationId="{DBC39402-5E9F-4436-9E9A-A5DF029F29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" creationId="{71C8257D-CA56-4260-8BD5-017AD29EE1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" creationId="{58ED69EE-F30F-4A6F-8E92-4EA8178E4F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" creationId="{6FD8F9B9-E6DA-4DCE-BEBA-BF71C23F1C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" creationId="{8BA16BD4-B4D2-4E6A-9444-938EBC6E32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" creationId="{CB6EDD4E-FE8C-4950-A3F0-23D3E01517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" creationId="{BBBAF9E6-060D-47CA-9442-2E6F7DDB66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" creationId="{DDC8A212-5B00-456B-BF2D-5A541AFC3F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" creationId="{01649E8B-1A57-4121-9C59-20F3EFA2E4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" creationId="{8BB4DB15-30F4-45E7-B2EF-D918752DC6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" creationId="{0782BF29-1181-4F6E-85FA-954E9016F4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" creationId="{C31818BA-1140-460D-919E-F6CC9695BF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" creationId="{99CAF628-3EB8-45C4-908C-93AFAB2BAA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" creationId="{9AE700F2-F47E-48EB-96E6-FD6CC17433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" creationId="{2AEBEB43-9D59-4FFD-B384-71A6112163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" creationId="{27EECB72-FC85-44F4-9488-CA9C523AF0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" creationId="{941C4A73-DEA7-4F1C-98B3-2B18C78C73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" creationId="{0E4CA196-160B-47CB-8874-CA632926F5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" creationId="{574F3C58-6B47-46E3-B12B-8CEB9D7F83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" creationId="{53B796EE-2EA3-45B7-90CA-E525D77335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" creationId="{EF60F9F2-C591-4337-A6D1-E406FE3B7B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" creationId="{3FD0CE14-168B-4BD7-97C9-E1B8F1922A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" creationId="{EC1C8EC0-38AB-41B7-A158-4643697470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" creationId="{284E490C-7DF5-4721-AA79-872899DC19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" creationId="{DB1910B5-21CF-45E0-ADE5-CECA0D1C00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" creationId="{63D0F17D-03DB-4FDB-B048-F92C459A94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" creationId="{6B5CD0CC-104C-42BD-9FAE-759C72B8A0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" creationId="{8E5AAE1A-71F8-4F35-A2BD-053CA98739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" creationId="{80EBF2B6-ECAC-4C0D-B9FA-F0E6FBE40A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" creationId="{0798BA84-7688-41A4-A009-112E42AA74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" creationId="{58F3B736-1EF4-40C3-B3AD-D99C8CDDFA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" creationId="{B1291138-2951-49B2-AB20-1EDC4E0115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" creationId="{45AD38AE-164B-465E-92F3-CE87632B8C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" creationId="{A381B640-07CF-49C8-9F41-4473A61A48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" creationId="{6652BD5C-8E41-4086-8575-8BE6D522C4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" creationId="{3FE2EC72-FE59-4F4A-83B5-41073100E7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" creationId="{E82BBD01-0949-4A7C-AE41-6A9DE2C5A8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" creationId="{2FC5BF12-F7F7-433F-B393-ECD52B004D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" creationId="{4D7A2870-A790-4CA3-9F2C-9D23743BB2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" creationId="{81839FE3-3BF3-4827-8AE9-F202EBB49C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" creationId="{D00259E5-4002-4FD3-A532-45694CCBFA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" creationId="{62C8692E-D06C-487E-B078-78ACB615F5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" creationId="{97762EDC-EE0B-4591-82CA-62E7A6103C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" creationId="{AD36D15A-45FB-400D-9610-F361CA222F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" creationId="{B19F0037-5936-45D8-A5EA-9961B9FD17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" creationId="{B94164F2-5A2A-44CA-8369-1F7DB887ED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" creationId="{D382EDB6-C312-475F-8BFC-DFA260EA36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" creationId="{E1C76004-BDAD-4A95-92D3-3AB46BF226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" creationId="{FCD24C13-5C26-4EC3-912E-9637E35C51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" creationId="{8362630E-0B08-4B77-900D-AB7B0F33DE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" creationId="{6DB6C061-18BE-4FDB-8794-BACA353B28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" creationId="{8D53E04E-B259-49B4-91BF-0A228B7FB9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" creationId="{D2851674-CEB1-4519-88FE-34CCEA6A54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" creationId="{DFE7D174-9258-442B-9447-A9A5A29EA1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" creationId="{8FD84D63-1810-41FE-9DE4-505CCD4519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" creationId="{736C2478-37A9-42D1-BBB0-32B79B9CF9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" creationId="{E0CA5360-AC15-440E-A4B0-216EEBE103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" creationId="{744CC2C7-58A6-4BBD-AF71-93A5610A21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" creationId="{475A24CD-E068-4DEA-89B5-305329005C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" creationId="{8E31F302-100E-4736-8A38-CA1D097751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" creationId="{AAFA6E5D-8223-4DC0-8C80-15A6259E78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" creationId="{C1595383-109B-4898-9AEE-7B09AFBE38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" creationId="{6BC88B87-6137-4DE5-A3ED-6920C32EA2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" creationId="{BBF01BA8-85A2-4F91-AB88-6FB5DBD16E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" creationId="{D34D2DD2-88DD-43A6-809A-285685EAED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" creationId="{D7F70F31-EDCD-47B1-B192-FEF8437638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" creationId="{BFAD1926-4CCB-4C12-BD70-3EC8B352EC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" creationId="{35E0D788-6E2E-49E8-9C2A-D1B2E7AB15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" creationId="{2AD44D90-BC42-4EE1-A29D-8687AA5BC6B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" creationId="{EADFB55B-8AB2-40F6-AE4B-7531CF7C0E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" creationId="{9B0E0B1C-2E65-4BF6-B0D9-0E7FB73EAA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" creationId="{A9871015-F326-47DF-9BF7-E4A8F80A19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" creationId="{B72DB381-C47D-4FE2-8D70-75D79F6D58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" creationId="{19DD1F03-941E-4962-B4FE-D194267BCE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" creationId="{FE37B989-5680-4A35-BDC7-7FCC167920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" creationId="{ECF517DD-4DC0-48AF-8241-F384941C23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" creationId="{9E998EE3-2441-4C6A-B176-3903A0ABEF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" creationId="{81DA02B7-F99E-42C1-BD3A-58631F33F9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" creationId="{D520B6EF-ACB2-43DB-A45B-4DD3520E4C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" creationId="{B0AFF1B8-4E13-4E77-9442-4B1B396318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" creationId="{E6873894-BE50-4E99-A55D-37DDCD6C50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" creationId="{83A88D1E-E522-4C6E-A625-A3B81A8B61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" creationId="{7A838864-56B6-4CB6-9B29-E8C7A8214C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" creationId="{0B7CAECB-FC26-4813-B248-E76D6A8321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" creationId="{91A45EDF-B8A8-4086-A637-5EA7839352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" creationId="{0287AED3-F935-494E-93DE-E942C24CB2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" creationId="{EB62AD4B-5DFA-45AD-8DA7-C7148F1085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" creationId="{746A52BE-66AA-44F2-B2AD-80ADFAA597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" creationId="{B35E2EFC-7C38-4667-B480-1026CC38D1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" creationId="{127424F1-E46B-45E2-97FF-0D4609A6DC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" creationId="{23DC5245-A5FC-4B29-858E-B2D2C385F2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" creationId="{37263032-753D-4D4D-B8B4-342A58CC78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" creationId="{3B4FC67F-A43A-496D-BAC1-BEAEC74576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" creationId="{8870AB2A-7FC6-49CD-9B9F-31825996DE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" creationId="{F91B4076-8EED-46B6-AE34-8E52959CEA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" creationId="{CC727AB4-5F1B-4A1A-B912-140578128E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" creationId="{70470AAE-B192-448D-892C-240D44E33C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" creationId="{5341D211-75D7-4FBF-AB71-D568F2A3D1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" creationId="{54FCCD59-9D43-480B-AB38-C9CC94F90D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" creationId="{C5DB08CD-EDC3-48CC-9A5C-92E00487C2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" creationId="{1F65A5AC-F624-4A6E-AAAD-C6B318F4CE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" creationId="{98C47B8D-0DAB-4055-ADA4-C11631E694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" creationId="{1DCDD973-4C25-4302-9444-4249387B87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" creationId="{B36A0AE6-2955-4DE4-981F-8D770E3EDB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" creationId="{0C2B2646-89E9-4331-9511-774F2E8AC6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" creationId="{68307EF2-6FE2-4664-9182-E33A53C583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" creationId="{8F0E6712-AC87-4800-912E-CCE02F2980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" creationId="{3A5D6915-C62F-4461-81DB-59A9A0A08C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" creationId="{CEE5E9F8-B862-4C46-B5EF-678E91C88D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" creationId="{852A149A-28AB-4ADA-A441-61A399E8F0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" creationId="{E316763B-EAC3-4786-954F-2ABC57CEFE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" creationId="{16B050C1-0FF4-4BFA-A184-D546DBBF5B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" creationId="{003071DD-ED20-46AA-A1E3-E17EB761C9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" creationId="{AE2886C2-1288-4C6C-9F57-34F611345F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" creationId="{31DEE785-9A5F-49F9-910A-B87B79968F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" creationId="{C4D24EBB-4F34-4DB6-844A-5E4106561F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" creationId="{D73B9380-4D84-4052-A773-72BFC4AA39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" creationId="{61E84D54-3A33-4895-A140-171F039672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" creationId="{87C80157-7F51-44FF-B58F-5294367CB7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" creationId="{13AC71A6-FD86-440C-804F-5228356329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" creationId="{64247F26-0082-462F-8F94-BC515A2678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" creationId="{70B7C68D-6108-45C3-999B-89F3EA5D09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" creationId="{3730D1A5-25A1-42C5-9B6E-F95FED67B9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" creationId="{0DC6C39A-83E4-4125-B7F2-9C23A0E1C2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" creationId="{13166AC4-6264-4935-84AC-9780C3CA6C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" creationId="{85883341-CEBC-43DD-BD85-CED5D2CF41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" creationId="{1F3C3C32-AB01-4727-8AF2-CA368FC637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" creationId="{128CAEF8-C2D2-4B90-8D67-F65BA4DF9B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" creationId="{CD945D93-B97C-402C-A4F2-59475B5C09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" creationId="{CEDD1281-79C3-4794-89D0-5134D0F50F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" creationId="{36EB5415-A402-4B48-832F-85F584FCCE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" creationId="{D128DAAA-1D5C-4869-BCBC-DFB78B97A3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" creationId="{86FD1ABF-31C5-48E6-89AE-CC5A544648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" creationId="{7DCAD961-3F71-4DC2-B769-0B129D93B1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" creationId="{A662583D-CB30-4EB6-A9C3-E9AC070600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" creationId="{7300C2BE-AD58-42F9-BB31-2B057243A5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" creationId="{EB8F6677-E53C-4479-B607-BB6D68A941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" creationId="{511D95E8-4E59-4F87-B717-628102F696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" creationId="{690C056A-1FA2-4D3C-8B6F-AF41C4E3D1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" creationId="{107CE91B-F810-428F-B3D4-5980C98F70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" creationId="{40BCF5FB-3569-4319-8679-AFE89293BC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" creationId="{8CF71781-51BC-464F-BFA0-C3F9DEBDE9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" creationId="{4BB9C570-7011-44C1-B155-D67C8B2A25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" creationId="{E8D0B657-08AF-499F-934F-E1090A856B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" creationId="{379783B0-6113-4143-A161-69EC4FF882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" creationId="{6959A364-1A1A-410F-9BCD-77E00A631B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" creationId="{788147AB-00BB-4018-B60A-8BF81BE5BB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" creationId="{11ADD8AB-E06A-4F81-9B06-BE9602E9B0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" creationId="{1882825A-F1D0-4CF1-9379-5D79FA90AC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" creationId="{6E857907-45E7-467E-9C04-BF868E4F66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" creationId="{FED4A8C2-5C67-4581-B957-0491FECBEE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" creationId="{F70ABC7F-EEC2-45E3-B68E-28D13D1028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" creationId="{6E44D173-1D40-4C73-A047-CC4C5CCE32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" creationId="{FDCA79C0-4CF8-4162-ABA5-CAD0985309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" creationId="{34EE70BA-8328-4224-937C-BCDF83045E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" creationId="{5674CB0F-36D9-4624-98D0-69E9E628C1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" creationId="{24EE7657-2AF4-4171-9028-BE6B7B41B4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" creationId="{33989345-6DE1-446B-A809-5E5B118A72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" creationId="{C5405A41-FC2D-4DBF-8F7C-EB621C0767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" creationId="{150138F8-CE92-4A26-B32B-CF5F91952E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" creationId="{426875B4-FA7F-458F-A8BC-6CBD41B372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" creationId="{81FE9DBA-2368-4451-B95A-C7BEF1F772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" creationId="{2B4B79C8-1849-4DB0-8968-85D826D7EA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" creationId="{F5E54A40-E69F-40DA-9636-BBCE3A66A4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" creationId="{A59E34B8-212F-47B4-9851-42CAC9C6F6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" creationId="{3A76090B-A512-47B5-8147-0104F1B322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" creationId="{893F282A-A704-4F5B-AD57-13E7BF398B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" creationId="{23DEF063-7DBE-48D6-BB24-0770BBEC04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" creationId="{9820F49B-9566-466C-A5FA-E15A33EB1A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" creationId="{516E0CA6-3A97-4682-B26C-771ED654BA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" creationId="{86D9901C-E640-4ED4-8207-96977577AE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" creationId="{6347897E-E4C2-4A98-9366-E3751838A3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" creationId="{9B322142-7040-4230-AF35-58C344D353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" creationId="{9A54102D-82E0-465D-B15D-585F7E1605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" creationId="{4C9945B2-33C1-4E7F-A4C9-2DA1938EEA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" creationId="{05AC5674-6720-4345-BBE9-CF27ABD36B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" creationId="{1972A60E-6571-47B2-B7E8-988A9438A7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" creationId="{8723F17E-AF58-4BF2-9EFE-F037A7087A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" creationId="{F28F878D-AF8D-4B66-A1CD-B12D640E7B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" creationId="{5C8D4BFD-8BA8-493A-BE2A-1107FF7858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" creationId="{9F6EC82A-D7DB-45DF-A135-AB735C91D3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" creationId="{06717DEA-2897-4B3F-9332-8DEABDEC36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" creationId="{510A3293-EE9B-46F6-BDE5-A9AE10734F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" creationId="{E823930A-9C7E-4231-A288-E290C85A15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" creationId="{4177956E-04E8-4D3B-A7FC-EB88B8D31F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" creationId="{315C6204-13A5-4AF3-87AC-ADD3174404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" creationId="{E6DCFFF0-554F-409B-8E3D-8655E472B5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" creationId="{49D2220F-2BC8-4BC6-9C80-CC4FBE653A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" creationId="{871EDCC2-A998-4195-90A5-308FDE5315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" creationId="{A4209D91-0757-4C71-9F83-DC0E69A109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" creationId="{C166589B-0657-4760-A6E6-175AC5FD19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" creationId="{A08664FD-D61F-42BB-BF6F-8B2403679A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" creationId="{59512D32-C295-4E74-9F92-F7AD1C1EC9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" creationId="{A81D1E36-CD9C-442D-AA19-34D5E9104D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" creationId="{FDC2A352-6581-4273-B3EF-A3C9AE4AFF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" creationId="{EA0B5AF6-C1EB-42CB-BE1C-2208C8BC84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" creationId="{275016F5-BEFC-4647-B6F4-358F93B1D1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" creationId="{74902FAD-45C7-4E11-8C15-A9B864A128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" creationId="{CD2C86E6-3A1A-4F81-AD56-937D7B6D74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" creationId="{38324C81-82CD-4E61-B4CE-7714DCEDD8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" creationId="{198AA1FD-A798-4D60-A5AD-48E0F9C7A6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" creationId="{69ED26B2-B704-4466-B987-4CA27BC29B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" creationId="{83EF1B92-1F2B-4479-AB54-08BAC2CD01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" creationId="{6B853F89-5CFA-43CD-9CCC-46148E9B97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" creationId="{B4B69428-59E8-47DE-8D8E-C5C39B3056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" creationId="{3A8642F8-4409-42CC-A69B-21EDE3E6A8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" creationId="{E015542D-BB33-46F9-B0CB-03757A67E4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" creationId="{4A00561B-36D7-422E-8054-F8AF05B4A8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" creationId="{5A3BE289-6F45-4D3B-B63B-5978CAB67B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" creationId="{7DEC2476-CACF-471B-BF8C-5096899CCA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" creationId="{728A50FD-82D8-4194-80E1-7EFEC77146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" creationId="{12DCDCD0-E4D5-43B0-8933-F22ECAC54D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" creationId="{AB8A45BA-93BA-4CC4-93B8-B92875CEC5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" creationId="{79C31C13-E074-40DF-9C50-54C31C4FC3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" creationId="{45455AC1-84D2-4EB8-B730-C89BF60091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" creationId="{5960DD1C-5927-4F58-93F5-BB25A3A41B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" creationId="{D99C67C5-84F3-4A2E-8633-96A1C0B9CE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" creationId="{2A6B9611-75FF-4A05-8E6B-3AC4C2A699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" creationId="{0DDD5447-ED7F-4AF6-8607-3E1281C587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" creationId="{EB59B7AB-21FF-4066-9797-ED24F08EA4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" creationId="{0EB9C740-B80F-4F59-BE5E-812BA35147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" creationId="{37DA4399-B5FA-4EB1-B7BE-58AA101882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" creationId="{D57E6A74-E519-400F-A28E-F729EA414F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" creationId="{057FE40B-D915-41D1-8EBB-59DC03677D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" creationId="{32BD2EF1-19DA-47E6-B3B4-CF4A3573F3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" creationId="{0322F5C5-B20C-4AAC-914C-40077989A7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" creationId="{DDDFDC79-32C4-48DE-96DA-00C8F1963AE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" creationId="{7F55EF42-4D60-4746-BDC8-AA4E3CB143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" creationId="{B6514575-5351-493B-85F9-C050C0D1B0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" creationId="{4D481F3C-3B25-4C5B-8C4D-4E78F08300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" creationId="{11BD28BF-3ACC-4E46-A7E5-C86D58EDBE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" creationId="{D668EDD2-C45C-45FF-8AAE-26FF2309E3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" creationId="{457CD303-D46F-4364-A996-824C236F82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" creationId="{1F0F9307-ACA6-46CB-9267-A739477EBB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" creationId="{B6F52A38-A935-4CE4-ABB5-1A3C80575E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" creationId="{4A4EFFEC-CE36-4156-8008-FFC99978DD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" creationId="{4A6B2212-C808-44C9-A547-DE55FCC657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" creationId="{339C954B-F868-4BDD-B7CC-B4838A1F0D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" creationId="{6873F61E-9098-42A9-80A9-08CD080BC9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" creationId="{56DAC511-D034-4A8F-9500-CF3DFE3299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" creationId="{944D6887-1268-4978-9B35-BD492D8331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" creationId="{BEA51E6C-7A7A-4FAE-8441-C681189E6B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" creationId="{40673A7D-740C-4CDE-824C-C3F580BA3A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" creationId="{7DEED3BB-6E23-4142-8626-5776F9B09A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" creationId="{06618C80-7CF6-4033-8DAE-81793D5781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" creationId="{54F81F47-B30E-46DA-AB98-A68279D42A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" creationId="{E0884206-5378-4441-90BF-B3FA9401D0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" creationId="{1AED0C27-B4C8-4CD3-A2B9-B512B61B62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" creationId="{926C45DF-DD3D-4BF5-84C1-92F98159EB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" creationId="{D2F6584B-0F38-4412-878D-EC4620BA7B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" creationId="{3FD4AE59-3FC6-4898-9D30-4CBB4986D2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" creationId="{B1CA2966-51CA-4EC7-AD6B-F9EB778BC6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" creationId="{1219DAA2-2140-4A86-BC7C-FBE01DE8CB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" creationId="{632B5CF0-9F33-45D7-AA5F-B0E20FF3F1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6" creationId="{951A3E95-19E6-41F3-9655-6F9A940C27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7" creationId="{18052BE3-868A-4D1E-A0E2-3D76251D2F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8" creationId="{E561F654-8718-4632-BE8E-D8419DB1E1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9" creationId="{E3142647-F799-420A-A7AE-7BD7E1A593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0" creationId="{7BFD7BA2-BE28-4473-AD84-C2460CB075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1" creationId="{DC16ED6F-85CD-4CED-9390-F8AA533E0A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2" creationId="{A0347896-9EAA-47FD-ABC6-7973AFF4D0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3" creationId="{2B5C5868-EA13-4395-A793-59DFFAD15C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4" creationId="{33FF3626-C1BB-4029-BC3E-6642171069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5" creationId="{617BBA56-41CE-4CDD-B9C2-2EF67E7153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6" creationId="{52566C08-2C45-4AFA-A056-290E56D0A9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7" creationId="{3035C64F-1632-421E-BE7E-7DDDEF9EE3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8" creationId="{765CCDB0-75D4-436E-8306-8E27014122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9" creationId="{8F7590C9-4B39-4812-A751-DED92EDC58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0" creationId="{CF47D72E-304A-4814-83C5-F844374B69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1" creationId="{E0EB9F18-4CEE-4271-B2FA-2C145FB824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2" creationId="{D055F902-A733-496E-8DEA-7C67A94A40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3" creationId="{2D0F8BF5-4F62-48A9-A5B3-C70BFEC0A5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4" creationId="{5FC93AD7-2D84-47AA-A280-E9ED4952F8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5" creationId="{C920C030-533B-4876-B0A7-875959765A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6" creationId="{D9FE5D98-E3D0-4D63-AF7D-C37AF39080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7" creationId="{EFB0215F-402F-4978-BFB2-E28ECB7548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8" creationId="{8131AE73-F394-4B8D-B0C1-1DBF34F653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9" creationId="{18CF4AC5-8B73-4A74-800C-035BA40553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0" creationId="{B10744CE-ADBA-4490-B631-1BED3565CE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1" creationId="{098B3244-66F5-4E60-B3B8-FB8034E16F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2" creationId="{81F55900-6D50-486A-91FB-F3F334FA29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3" creationId="{4EED0AA8-7150-4896-AB80-18BBA00B68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4" creationId="{8C45DAD6-DEAB-478A-B031-80D6AA4455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5" creationId="{6176FB52-838B-434E-9963-8342FF9D56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6" creationId="{55569615-064E-43D1-8074-4E569AC14F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7" creationId="{E1A66B44-591C-4E1C-9517-916B08430F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8" creationId="{2FEBC02C-4FA1-46FE-A607-313B20CC9B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9" creationId="{AA07C120-42DD-4881-8EA8-A013BE113F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0" creationId="{94A40D20-A82C-4B6D-92BD-8157A72C04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1" creationId="{6D9B101A-C915-4DED-8396-3281636242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2" creationId="{23E67092-F0A5-4BDB-9EB4-7665D0F47A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3" creationId="{069A0075-0058-4F99-A5E9-0A727DF2C8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4" creationId="{6675807E-6EDC-4466-A920-0404FBC510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5" creationId="{C99682F1-4F37-4DD6-83FF-FF5DC1F798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6" creationId="{F2C9BACD-4FC4-496E-B3BA-8853F94ED9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7" creationId="{4743187C-5DF0-4B21-8344-5C334E1C0C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8" creationId="{30B2E3AA-2B3C-4FC6-B163-3B87548F3A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9" creationId="{94E5FD30-D3D3-4028-BA25-3999F44153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0" creationId="{84326014-E929-441F-8E8B-A8000E9106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1" creationId="{6215E8C4-1F6B-46C0-91F8-68AB7C4DAF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2" creationId="{1967E572-4ADA-4839-ADCE-DAE2B8ADEC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3" creationId="{C8C71D22-4851-45C4-BF47-06B91F2F54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4" creationId="{87FF4C39-97EF-48AE-A1DF-58A75E0989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5" creationId="{1482532A-5962-49AA-B4D9-605E89C30E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6" creationId="{36FF4E3F-E740-4A18-B6FC-C1F4BF70CD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7" creationId="{8B5C3F79-8F8F-48C2-ACB2-AAD946CAC6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8" creationId="{A7977640-A5FD-4D06-93CE-0DAFDEC02D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9" creationId="{5972AF0F-5668-482A-A91A-A9BEF3FA45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0" creationId="{AD6EB821-ABFB-49C3-85BB-D970A40A53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1" creationId="{90C85150-3167-4D7A-8047-2BAA39019F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2" creationId="{8F51FEF8-904B-450D-8896-1F5C1CBA0B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3" creationId="{C7DDEE02-51ED-4FED-ACB3-224186D962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4" creationId="{48B2789B-D2CD-4FAC-AD9B-6EEB35A5A6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5" creationId="{FDC08807-395E-45B1-8A97-A4144596F8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6" creationId="{8ECDED77-59D7-4DD5-AFE4-2E965B4E47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7" creationId="{2A04CA76-D272-4E15-8A2E-76BF6B88E0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8" creationId="{A22E6334-3F20-43A0-870D-22F90AA36F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9" creationId="{168CB5F8-6E74-4305-961F-9994D63A27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0" creationId="{708C9191-3746-4057-A3B1-A5FA990FA4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1" creationId="{3A72A891-5F4B-4F7B-933E-7F4EA35AF2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2" creationId="{AC577B99-581B-4C12-8FE5-E00D1C601C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3" creationId="{26E0A278-A341-435F-8849-4B5B14DE53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4" creationId="{8184BCC1-EA3C-4EC3-8313-102A2572DC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5" creationId="{1657042F-7D94-44F6-9EC5-DDD0E23E34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6" creationId="{6C8374FF-00B9-4A23-B7F1-06CC995DE2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7" creationId="{7937ABA0-AA14-4794-827C-9F8086D4E3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8" creationId="{310739A2-EAF2-438A-AABA-CF6E8C16B8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9" creationId="{F245FC88-44AA-414F-9EA7-1FDB757312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0" creationId="{2E362B67-D598-405D-A635-9E4F2EBD1A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1" creationId="{F5871E1E-14CA-4CB9-83A0-E9D54ED20C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2" creationId="{B2F064C3-7277-443D-90DC-D0F9978A0D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3" creationId="{23349091-AC23-4719-9A99-7235234B89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4" creationId="{AB133D7D-3960-4F1A-902D-5A0E816C7F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5" creationId="{8DAB01F3-6D6C-42A0-B417-E1878BAC01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6" creationId="{126E32A0-6088-4333-A7D6-34A9545590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7" creationId="{562F5D1E-0EC3-48BE-A18C-30025A38A4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8" creationId="{88E32ECB-25AD-49A0-B9D3-0C9A93D577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9" creationId="{8A119F69-04A1-4EAE-88B3-54B0045DED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0" creationId="{E84F2A9B-B79D-461E-9A6C-28C2841457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1" creationId="{01AE41B3-DCEA-4575-B5FB-D82F057617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2" creationId="{F9F83E5F-2333-46CE-94A8-C48DF6EAA0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3" creationId="{6548A700-7320-4505-938D-EA001B57C6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4" creationId="{A4DF8878-7DB0-4934-A79D-82A92CB952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5" creationId="{D37C3F9A-F92E-4F64-BBCD-61BC276408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6" creationId="{7B1B957C-4F23-4A61-9EF0-897B8358D5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7" creationId="{30DCE7C0-87B9-41B8-A8AF-B862F3425B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8" creationId="{F53BB799-DFE1-4A9E-935A-C753511995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9" creationId="{F1203CAA-EA68-450C-9B90-FF9020B3E7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0" creationId="{A15E0E0F-7311-4836-830E-03F77E025B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1" creationId="{E8800DCD-2933-4C61-8316-E0FC35B1F0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2" creationId="{044CBCB6-277F-4A75-A6B3-3A7CC87045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3" creationId="{BF884D0C-BB90-4485-8435-21D6BAB267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4" creationId="{DEE0D011-4421-4A15-B0F1-2C57840CC6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5" creationId="{948D8740-89B6-404C-B0B4-4589BE8A26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6" creationId="{CD103C80-47A2-4D19-9105-D2C66D8024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7" creationId="{D6290531-227F-4B48-B9B9-9EE93B21D0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8" creationId="{BB2E0C6F-379F-4A23-A4C4-8BF6170AE9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9" creationId="{ABA66E23-EBA8-4410-89E1-1F623E9DEC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0" creationId="{DE286A14-0F1E-43B4-8EE3-88E403F26F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1" creationId="{289D227E-BBE7-4955-9D95-F745C19BB0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2" creationId="{A51E7A3B-8A3B-48E2-A70A-5E5E312A9C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3" creationId="{3A9BCD78-9DF2-49A7-BB52-65CC7FF877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4" creationId="{AB1E3C60-6604-43C6-B93D-F5DA113E60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5" creationId="{63A8B700-56CF-46F0-8A71-92D8A1387B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6" creationId="{B05EB3D5-E85D-44B0-AF87-156AC8FC5D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7" creationId="{96D1DD35-BA51-4C5D-887D-AACA06A5BB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8" creationId="{6ED4BC0F-E9D4-4749-A316-BCC789A720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9" creationId="{560F8818-BAA7-4AA5-9611-7DE8DC6A9C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0" creationId="{2A4D22BD-DE8A-4A44-AE33-D5E4EE9054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1" creationId="{1BF07B43-AAE1-49D2-AD43-1160960EA2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2" creationId="{0C91F703-0876-4951-9871-2B1F2AF944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3" creationId="{10E25C33-BB89-45E9-A7BC-22C7B8C44F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4" creationId="{20AF3B86-A260-4AA8-B316-B59C5BC989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5" creationId="{56FE580E-87D8-436D-A62A-5FF3DB9B6D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6" creationId="{658EC629-729E-4750-A283-B49D931008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7" creationId="{84BF5704-7326-4ED6-BB3C-5CE05B6A90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8" creationId="{ABA345A0-8E93-4004-9D19-4352D409EC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9" creationId="{E54C7575-B2B6-4FF7-981D-BE7F982943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0" creationId="{1B03D267-C6D3-472C-B86F-24937CF8C2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1" creationId="{3C9F59FD-3729-4805-A55C-654DE3DEE7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2" creationId="{455ADC39-DE99-4991-BFAC-5810946550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3" creationId="{254303C1-FCE2-455F-9917-F5DB31553C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4" creationId="{11580452-8D42-4F03-B7CE-05B7F44ABE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5" creationId="{5D009F31-778D-4920-B170-9F9FDDCAE7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6" creationId="{2DCD1382-8F4C-414D-AF3C-13D81030E8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7" creationId="{5E1CE6FD-D55B-4609-A05F-0D4F4854A2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8" creationId="{F6562B5D-C34F-4BD4-AA9A-28D0CB9D21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9" creationId="{B9B84215-D7AC-45C7-9C5E-F2F1476EC8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0" creationId="{70AA55ED-25C1-4A75-9535-C785A32763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1" creationId="{519C07A0-6323-4AFE-9E7F-558C833690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2" creationId="{8D213F16-90E5-45BF-9DF8-07C5BF739A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3" creationId="{009AC360-C692-402B-BBA6-03EBD07678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4" creationId="{7E68E926-B79E-4421-A8B3-A2C03F14A5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5" creationId="{1456CE06-69BF-46C4-B9D1-1CC3DA908A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6" creationId="{2EC842B3-C733-4FCF-BB07-1D435EB6B2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7" creationId="{AD87677C-9C1D-4E0F-B724-6AC08CF5F1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8" creationId="{43950CA6-96B9-4D95-A686-51F37AD80D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9" creationId="{B2564F84-69CB-4E4E-839E-C16B4A665E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0" creationId="{052FA593-94CA-43F5-B993-1A15FEC6BC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1" creationId="{C159A220-DF00-4EA1-B4BC-FD68C66973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2" creationId="{20835DA4-AB60-41A3-A009-6B51E08E0D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3" creationId="{DF5532EF-EB03-42A0-804A-9CBAE44C3A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4" creationId="{3AFD218C-B38E-4286-A617-2DCD4C2E9B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5" creationId="{DCF9983C-84DE-4B00-8763-EA4E5B9AA6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6" creationId="{D7E24833-232E-44A7-AACF-22CCAAB3A4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7" creationId="{9150EC0E-612A-4C16-84F9-5E35C2E9B2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8" creationId="{8069335F-1658-4D0A-9A85-C4BF90FB08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9" creationId="{B1FA2DCA-EDC3-4B2B-94FE-7635DCC396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0" creationId="{CC37745E-4E98-487F-81E8-3AE3836CED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1" creationId="{A91A92F1-4FC7-4D18-A5A0-481EC9C031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2" creationId="{9850FA09-7E0E-4B2A-A21A-0B7C5E5CD0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3" creationId="{ED7839BB-E8B8-4539-9B61-652485EB84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4" creationId="{4C5B0A19-CE57-4426-B92D-94EC9CD9A3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5" creationId="{AA68A2F2-F73E-48ED-9142-32955341F3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6" creationId="{C8786DEB-4140-4DDA-9241-4D612C2EC6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7" creationId="{E3FEF094-0413-4DC2-8E86-E488EFF829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8" creationId="{543648A9-9F08-45BC-B94F-34FBBFDF8C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9" creationId="{A461427B-220C-4075-98B9-1F05D7DCE1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0" creationId="{2628F6F1-450B-477E-91DC-7CC86540FB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1" creationId="{9F4FAA43-1CCA-4B7A-8592-540F853B3C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2" creationId="{288B86F4-96B7-458D-95C3-5B3F8CFFA6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3" creationId="{58E4C881-EE89-47BE-B9D3-4B896B0A14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4" creationId="{26C6C578-1C0F-4695-98EB-915E7CF75A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5" creationId="{C845F61A-90F5-478A-BE97-E8B08B0D9B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6" creationId="{F8E49D09-CDBA-445A-AF4E-65910FF2AC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7" creationId="{30A68043-9C15-498C-BEA1-E848382D4E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8" creationId="{08AF7137-573D-4911-8CE3-BB1C190A0E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9" creationId="{76EC8FA4-DB3A-4FA6-B7D4-84229F0C29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0" creationId="{59CE7292-B706-49AE-9F47-B7B6A7E5B0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1" creationId="{9C0B3B5C-5F3B-4787-BA66-91BA1FB757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2" creationId="{83D1BB86-BE06-4EDD-AA95-6905163C35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3" creationId="{4C4392B9-DB11-4C2C-953D-E2708A71FE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4" creationId="{2A4302A0-137B-4B61-89F7-4EA395F508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5" creationId="{12A10A90-4B4D-49EB-8FF3-AE86B4CF3B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6" creationId="{8148E16D-8AB7-401C-92A7-5806F3ABDE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7" creationId="{F8E6BD32-BE2F-4A02-93EB-3E30860892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8" creationId="{1403519A-5100-494E-B168-90F22D7480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9" creationId="{1461F742-BE45-4DC1-AEC4-60943B97C5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0" creationId="{6FF8D16F-5877-4D92-8C75-CB6C82B119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1" creationId="{99150E0E-2052-44DE-A40B-3925DF360F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2" creationId="{1E84D3C3-0555-4287-A8FA-A27EF0A302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3" creationId="{CC19E06B-80B1-4B1D-8566-16761C7A3B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4" creationId="{70CBCCFE-1579-4661-8DA5-11BFCAC46D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5" creationId="{7E7D115C-B3E7-4FBA-8DA0-FF056817B1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6" creationId="{CD18BE9E-3402-4A2F-8C40-D0CF66E368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7" creationId="{6A04426A-1E86-4DDA-9F04-768DC8FBA8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8" creationId="{97DFC21C-7C87-4CF8-8840-6A61487840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9" creationId="{9A50A158-387F-4646-A023-325365B07C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0" creationId="{DE9C1107-FEC9-4FBB-A4B4-DB5D1B184E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1" creationId="{A4707ED9-0A22-490E-B574-F74655950D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2" creationId="{1BCFBB87-00E7-4FB7-82D0-4C6E01404E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3" creationId="{AFB9DC9B-EC29-4A1B-887A-C346845F41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4" creationId="{55F5C460-1963-4742-B1F1-33C0A2347B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5" creationId="{C9440D24-F074-4BA4-AA05-41FD70F7AF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6" creationId="{38822C59-BB28-436F-B437-D5A8F016D4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7" creationId="{5DED14BE-100F-470B-A4F7-541E886E5D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8" creationId="{38D98F1C-5F73-4762-981C-0F8EA5C5FA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9" creationId="{E4BF655C-1D52-4B5C-8728-FF8CE72F77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0" creationId="{D4D25D5C-EE18-4F3B-8A20-5AF73A7DBC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1" creationId="{B5274715-3620-4D1B-AEDF-74E4AF3A40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2" creationId="{B0D60D64-B387-492E-9879-10CEF95F9E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3" creationId="{73A9D5C3-5D7A-4666-9810-BC6D6FD06F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4" creationId="{0D111ADE-CACD-4B70-A73B-BB0A164C17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5" creationId="{91D87E8F-4CF7-496E-A02A-BDA44231AA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6" creationId="{8088E542-A966-475A-9FD5-3DF862EBB4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7" creationId="{9CD6BCCA-1B3D-483B-8007-51E201D7D0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8" creationId="{3C6B108E-ED96-4C14-8B47-062474B7DA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9" creationId="{EC06F7E0-869E-4784-A139-29B81EC3AC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0" creationId="{1F308AEA-8951-4B16-BE0A-E9B51EA9BF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1" creationId="{A5D182BF-E1D4-4538-860E-7E95088935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2" creationId="{9EEFC3EF-CED5-4417-B7D4-15C24B4A1C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3" creationId="{3C815A3B-84B6-48C7-A608-D35E8C7300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4" creationId="{958D79B6-589D-4142-9EE9-C37179A1FE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5" creationId="{0603FD89-6D23-4A8E-A1FC-F3C5089780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6" creationId="{45F699DE-BCD0-4F28-AF7F-645DEBA203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7" creationId="{E6F9707F-CB49-44FE-91C2-ECA98A0D44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8" creationId="{58EBBCFB-7982-46DA-BBB2-5F24BEF39B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9" creationId="{DBB56495-CB8E-45BB-A4E0-1EE2A1468D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0" creationId="{08ADB05B-1958-4527-90E8-732B6FB9E4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1" creationId="{E721ADF0-A1A8-4DDC-9247-8B76199764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2" creationId="{525D048C-01E7-4E37-B54E-93E4C2F169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3" creationId="{1B894C11-CE02-42A5-9A20-45FE0E983D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4" creationId="{5F312B09-3A86-4698-8ACC-909AE6FDAE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5" creationId="{A6051911-93E7-432E-A975-F7D3DBFE5A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6" creationId="{7842D4AA-B38B-4EC4-97D2-F85D66C864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7" creationId="{5959D4AF-A43C-4E5E-8A7C-2B13C3BCC0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8" creationId="{8B77614E-04B1-40E8-B753-7AD60D323E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9" creationId="{27F22755-2175-4449-9EB6-6BC5AB1B64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0" creationId="{10D2A489-01E3-4976-A283-C2D65EBE33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1" creationId="{59273291-F9C4-4362-82CF-98049D2262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2" creationId="{A5DBF024-454F-4E24-B5DC-9A35AE6D78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3" creationId="{EAC4E28A-794B-4861-B20A-2D09250F3E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4" creationId="{FF040EAB-EAE1-44D5-866B-E8BAD27E5E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5" creationId="{369886ED-CAC6-449C-B4B0-90F0FA3794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6" creationId="{29D0365C-E303-487C-B38A-FEFBEC861E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7" creationId="{CB9481DE-0754-402A-95EF-E54D8B409A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8" creationId="{F2F8C675-9FA3-4F94-8AA0-4D754FFFC3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9" creationId="{7085B0F3-F33C-498E-A53A-BDAA809F70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0" creationId="{C208233B-B324-48A1-A22D-3191024D08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1" creationId="{C134EE8A-5A2C-4B4D-8995-2902FE5D47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2" creationId="{5EF84D8F-8D1B-4AD5-A062-2FB83AED7A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3" creationId="{BB646A33-66E1-443D-B014-4E0986C97D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4" creationId="{5A16A008-4C4D-4BED-9A3C-1952D63429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5" creationId="{65540BA7-FD12-4071-B66B-3821C26A4A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6" creationId="{46623A1D-2E5D-4E96-B4A6-908BD65A6B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7" creationId="{292DD9F5-6A82-4B94-93E3-BF1AFF96A7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8" creationId="{C1028C93-B4EC-41C8-8C5D-84A4BF3843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9" creationId="{F26274B3-47E6-43D1-ABCA-DCEE698DC4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0" creationId="{000ADE76-604D-4621-B330-50F3825C6A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1" creationId="{CDEECF0B-E605-48CF-B8C5-7A116FD5C4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2" creationId="{01D8A144-8278-4945-A6EC-4B6309E7A7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3" creationId="{C8FF8259-E599-472A-8629-17F36AA0D3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4" creationId="{1498094A-A094-41C8-92F7-F22559BE2C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5" creationId="{D8DFD966-5C91-4441-8516-08058F842E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6" creationId="{0111D6B1-5FA8-4725-8734-3165C721BD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7" creationId="{0D478B58-5E55-48A8-B6FF-D0575284E1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8" creationId="{4CCB400F-F17A-49B8-B579-E7F7D1EBFD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9" creationId="{AE47C4A2-B2E2-4F7B-A99E-74F029AF37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0" creationId="{F8B61AD7-665B-485D-AA75-3A676C0263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1" creationId="{C2E1EBC5-A591-4245-B7A5-6D26ABF837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2" creationId="{2848069D-BC32-40AD-A798-AAC88AB588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3" creationId="{767561F6-D4F6-4716-A628-7F4914585D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4" creationId="{09B2F37E-A084-433D-BE7A-8BAC8431E4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5" creationId="{61F9D054-C6D0-4E70-92DF-6AC1462A61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6" creationId="{D3866EF5-2978-4175-A89A-1683074337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7" creationId="{EF697905-B2CE-44D8-84D5-6C9E69C604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8" creationId="{6AC1DF05-C970-4787-A022-41F75B0DDB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9" creationId="{C6FE4153-677E-436A-87A1-DEDD218D24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0" creationId="{0C7FC568-CAB0-4568-AB4A-6AB6B16B0D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1" creationId="{06FEED77-47B0-488E-AB52-F57BEA53CB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2" creationId="{AD633D6B-5AB2-4819-AB32-34F01F4759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3" creationId="{DF9F3372-19F1-4B3D-AA87-D161340A4A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4" creationId="{AC1F9811-6AE0-4171-B6AD-ED4D55666D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5" creationId="{40972FA2-AF25-4DCD-9771-38717EC8A8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6" creationId="{D1DE7B68-5F69-41FC-BC6C-93B1573901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7" creationId="{8DD606D4-2E16-4BCD-AF12-B9FD202919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8" creationId="{5ABCFBD9-6E61-4B2C-BE60-69DE0BCA9E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9" creationId="{7846799C-393B-4805-9E56-5F6DA4521D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0" creationId="{E1FF7787-F1C8-49EF-8A2F-525AC48599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1" creationId="{E927CBFD-E015-4DD1-8F1C-7A65A9A071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2" creationId="{EF954818-D0D6-4064-BD76-4F4382BA98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3" creationId="{C6431AB7-E23C-4143-830F-80BF1EEBEA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4" creationId="{FC1FDE9A-C11E-4EF4-96E8-D4A47BAD27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5" creationId="{0892AF7E-D026-4D94-B233-A9CC4D676B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6" creationId="{DF4D418E-6D40-464C-8D4B-5A2C18E8F0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7" creationId="{43841E2A-816E-4A0C-82C0-DFFD2433E7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8" creationId="{6D2137D8-1814-47CE-9539-FCA069F238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9" creationId="{1EF6CF1E-361F-4E04-9B0C-F4F84FB65A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0" creationId="{C78186EE-9E46-4DC6-B3A2-C598FD07E6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1" creationId="{F40CBA14-BD0C-451B-8726-45CE9022BE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2" creationId="{068F4160-DCE8-4D28-9A05-54DACB52DA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3" creationId="{94C3BD34-BCED-44B5-82E5-B4818FADF4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4" creationId="{7F3E6031-0600-463D-92DF-B0B4AFCD00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5" creationId="{289DC6E5-E695-4646-9A57-45AE63B7E1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6" creationId="{71B6ACCF-7A2C-4FAE-8F03-8526614EA0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7" creationId="{16CFC0C5-0BF1-4C74-ACA4-34CDD835D8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8" creationId="{66F70BA4-825A-4A9A-9E3B-0F09121DEF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9" creationId="{ABF45F9E-2CA8-4D33-9DF0-C69F0BA5BF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0" creationId="{0609E77C-E8D0-4FAB-91D7-BAF669733E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1" creationId="{A9075B81-3C4B-4255-8031-5DBC1F34AE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2" creationId="{5F43E471-3BA8-4D5D-9E09-F8B1E642C4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3" creationId="{2E85FE06-E784-421C-B7F4-BF974ED74E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4" creationId="{04082AB8-3C8F-4D1E-8130-A16DF94B7C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5" creationId="{0D2269BE-6980-47D6-A0A6-0C56FC75E9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6" creationId="{2A7F068E-7719-4764-8568-63405FBDAD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7" creationId="{BDF5FB59-296C-414A-9AD2-74EEB327A8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8" creationId="{45ABC346-7C03-4C4B-B571-AA529E287D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9" creationId="{C5E78881-1895-46BD-BA4C-D02827F63D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0" creationId="{1C866929-BE56-4FC6-8B95-F86F2CAD81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1" creationId="{344F1737-BA69-429F-9232-8916A1C73A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2" creationId="{0EFA8F1A-04C9-4020-A1F6-7E22338675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3" creationId="{2E41DAFD-B922-4E77-B16F-DF13569E39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4" creationId="{5BE207A9-9B3D-4F90-B7DE-EE9A94BEDB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5" creationId="{D39ECB32-4FB8-49CC-9718-57B28331A7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6" creationId="{A8871621-7A15-4586-9259-34E1C5097A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7" creationId="{F083FF9E-FD15-4FC7-ABA5-1907AE304F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8" creationId="{5AF9F065-46CC-4D6D-BABC-D80E40D64E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9" creationId="{1E52F90B-55E2-4F79-81F5-0DCEC9FE4B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0" creationId="{377CAB72-8F9F-4A7C-8350-06F7973E49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1" creationId="{B64F10EA-0294-49D3-9FB8-E2B6F952BD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2" creationId="{567D35E0-4A11-4C0F-9077-140FC2A91B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3" creationId="{C33C03CE-E112-459C-82EB-D99BF074D4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4" creationId="{1FC8D0AE-9CE9-4FB1-B3C5-6C029277B1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5" creationId="{27C23AA4-DFFF-4087-8974-D6AF5372A5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6" creationId="{6A32EBD2-3782-4E4B-AFFE-5BCE1E1348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7" creationId="{C3B3A09A-1ED9-450F-A55D-FC4A0200E6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8" creationId="{D2C46D5E-B252-4986-AA07-10783B0ADA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9" creationId="{23E46604-42A9-4C86-B173-A1A03B8510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0" creationId="{CEE684E3-5B47-439B-A921-D5CB9F5085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1" creationId="{9B7AE1AE-5EA4-472A-8978-E01246ABA2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2" creationId="{568A7D33-EDB4-4ADE-A627-F78CC7499C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3" creationId="{9B485B86-06ED-4F53-9E6D-45062CF167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4" creationId="{0F798F22-A0DF-49A2-9AD3-8F295C22EB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5" creationId="{EB2721BB-2079-48A6-A07D-06B4D231FA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6" creationId="{42AAF864-BEF7-481E-9461-BB7AAD8240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7" creationId="{673A838F-D8C9-4016-ADD8-8C15A67F74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8" creationId="{20E98DC6-A672-40A4-86CF-CB6E2FDFE2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9" creationId="{081D367F-60E3-4548-A30E-3C90D10750E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0" creationId="{71D57FF1-D92E-4852-9850-58BF123A8C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1" creationId="{CF67CD6A-834D-48A1-B806-803628573B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2" creationId="{B46EE456-CEB1-4478-9D9A-33D2869995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3" creationId="{BB5D4BC0-67D9-4C8C-8C58-EBE249CD23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4" creationId="{E4449A68-DA89-4902-8EA2-4BB7DAA490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5" creationId="{511771A4-0570-449F-B21E-D7B26A0B58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6" creationId="{47575566-4C75-4E42-AF6D-A7916D10B3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7" creationId="{46A296E9-4F6E-4A88-84F1-6799D5EE37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8" creationId="{E2269266-9EB7-4AB0-9626-D3DAB8C2A6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9" creationId="{33E775B6-1B4B-4FF6-81A2-614D4DAD28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0" creationId="{206B76FE-C415-407C-8B3A-DCBC6D9F1A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1" creationId="{1C546093-4724-41CD-9554-90BC67647C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2" creationId="{A0595FB9-AA2E-4334-92F5-8130917998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3" creationId="{08AF77B1-947B-4567-A38B-DAEDF774A4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4" creationId="{843E72F9-AF45-4845-A3FE-6A5E20D8C4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5" creationId="{EE52DD3E-C3AE-489F-809F-542B4B869E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6" creationId="{CD5C6BD8-479A-431E-9B7D-A95CB826B2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7" creationId="{FB041968-4607-41F5-9DEB-F318481521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8" creationId="{34428489-5B41-4206-B5F8-4EDF9D8CB4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9" creationId="{C33D8A63-5215-4671-B77A-E56C405C02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0" creationId="{799BADF7-B733-4542-A3BF-D5A08B6664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1" creationId="{9AD451A1-23BF-4865-9515-F9F53F21F8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2" creationId="{B0053602-DE41-4829-9533-3852DEA9D4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3" creationId="{A2DDA14C-FCF6-41C7-BDAA-A8EBA2BF7D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4" creationId="{78F8624C-04E9-452F-BA63-672DE5D500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5" creationId="{F5BF89E0-CF28-4993-A193-6B932A60AC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6" creationId="{1F4A03B0-6AF8-4852-BF93-3917C164F3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7" creationId="{643C2957-BE07-4110-AFD8-36B32A2120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8" creationId="{0C448442-D63C-4C84-B42B-CF4FF8E2A4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9" creationId="{A30FA7F4-64D5-46F9-9DB1-68BE42E955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0" creationId="{567CE508-E07E-439C-B3A6-6CA85537A1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1" creationId="{8744086B-63EB-458F-A3E2-711647E06C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2" creationId="{009E52F5-62F6-43F2-8C70-D943FF75F0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3" creationId="{1CAF2318-850F-4A27-A6EF-5F93511758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4" creationId="{4E746BA3-D33C-4530-AB0A-E1AD9A5A3D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5" creationId="{67264E4E-F3D2-4491-9230-B203185C97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6" creationId="{AFB0A2D5-29FB-4E2C-9AED-168598C7EF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7" creationId="{00FACAB2-ECCE-4957-B9FC-A5855D3F22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8" creationId="{1A38D45C-CACB-4E85-8CEF-AC1000DA36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9" creationId="{7C9129C5-2010-451E-9D97-833DFA2583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0" creationId="{64D69245-7986-4CA2-ABD2-28524CC7B4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1" creationId="{EA7D9B75-C0C7-45A3-AD2F-1AF6BDFA31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2" creationId="{1D0CBBFB-E623-467A-92CF-0843548EDB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3" creationId="{DFD664EE-2085-4ACA-A4B5-925359C282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4" creationId="{3571AD5F-3299-4119-B1EC-720F2C76FD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5" creationId="{34EBC3E7-F608-4196-B21D-F2A3A48AB5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6" creationId="{A72D4090-59EC-491E-A99B-8A40A41D16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7" creationId="{2055CF98-69A4-42AD-B314-06FBA9F60B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8" creationId="{903144BD-AC6E-455B-9650-F91AEADB83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9" creationId="{04D1F235-340D-4172-9548-2D01982A66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0" creationId="{D1C8B45D-4AFF-42E4-A624-B767600FBF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1" creationId="{2206BA90-7533-4694-8788-CF78F2E32A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2" creationId="{192FA64D-C492-40AE-B34A-D37FB58926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3" creationId="{0755303F-9983-4F7F-A711-CC07E8692D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4" creationId="{8FC075F3-DEDA-4CA1-B729-BC307B1F2C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5" creationId="{94F9FE3E-9AA1-4A2B-A01B-8FE2CE629F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6" creationId="{45AFFAE0-7B35-42C9-BBF8-471CA37E27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7" creationId="{D910154B-AD5E-4BD8-9211-A5912AE2E5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8" creationId="{92F7C0F0-DABC-439C-A37D-DDA1AFBE09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9" creationId="{49C4566A-5E23-4C3D-912E-DC7AF3795B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0" creationId="{488AB2CD-ACD1-42C5-8CF8-35FEB73DD3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1" creationId="{13641D12-B730-4DD9-A34A-ADBE513EF3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2" creationId="{873E4D61-3DDE-4A1C-885E-3F11624B92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3" creationId="{17D2D7C3-ECA9-4C7A-8715-1EE7C7189B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4" creationId="{3E486E6E-32EC-470C-B599-4AED7241AD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5" creationId="{62FBB541-5DFA-48CD-85E1-3F2A23BE85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6" creationId="{97358CF2-70A4-4F58-B8D0-9BE12C24B9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7" creationId="{0330BC29-2B6C-4BBC-8504-5406102C0E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8" creationId="{B165DADC-F391-42C4-B196-0D23A1B278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9" creationId="{3D266EF7-1D7B-44BB-9405-2ACDFE7254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0" creationId="{FB07CB64-5E30-4BFA-B653-3110F4C0A1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1" creationId="{449EDB9C-1197-4677-AAAF-A2B61C75FB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2" creationId="{7C315E80-4771-459C-ADEA-2B517384D9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3" creationId="{E26B795B-94E9-4FE2-8C12-5DDE710F92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4" creationId="{4ABEA6D1-2EA3-4E1D-8BB1-61E533F558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5" creationId="{9E3F50BB-865A-4FD1-9E81-04941E70BB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6" creationId="{115B36F8-42FE-4092-BD4B-2950D8130A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7" creationId="{E74B3603-813E-49CA-BFE6-A10C9E7F4B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8" creationId="{7342A6BD-FA52-4EC4-B86A-CC582E8EA2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9" creationId="{175AFCF2-FAB7-4D18-98E7-7802A78880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0" creationId="{F59BE3E6-8D32-45B6-98C2-11BFCEACCA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1" creationId="{E2415C64-4B48-4BE6-9A7F-543C2C9025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2" creationId="{FAD8C38C-1694-474B-B85E-C4760A69C2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3" creationId="{A1AB0F5F-7F77-443A-B4EB-4C05445CD4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4" creationId="{23F9F48B-9D08-4BCF-B260-24DCF0E509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5" creationId="{3A8D9974-C20A-4F02-A3B1-A73B97481E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6" creationId="{87BBEF49-8BD7-4F71-87EA-261B15328A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7" creationId="{67D7A0FA-AF6A-40E3-8472-5BDA740330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8" creationId="{CA9504C9-DD19-488A-9E78-D8BDBF9A86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9" creationId="{5E4DC5C7-0B94-469E-ABC8-5BB34F2872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0" creationId="{961746F0-23F0-476D-A6AB-72A1A7D1C4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1" creationId="{1A6FEBC7-92C7-4C4C-85D3-CB15868D42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2" creationId="{31D2F14A-5912-4283-92D6-CEA340B2A8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3" creationId="{32FABE9C-CEDB-4824-9402-9ABFC9A375B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4" creationId="{4DAF5B38-1813-47C2-8883-7FF609DCFB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5" creationId="{CA511FBD-7724-40B5-8403-306A7C07A5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6" creationId="{E466EAE0-17A2-48A0-BEEE-D68AF6955D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7" creationId="{40E82F05-CE84-491D-AA1F-EEBD83519A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8" creationId="{B22DBFE4-3DCB-4A36-8816-9924B8244E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9" creationId="{90FDD5D5-0847-4CB5-966C-3CBDC3D173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0" creationId="{5837F8F9-BB2E-44BC-9D05-B939AB21E1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1" creationId="{20C7A753-D019-4911-9B76-2FEDAB06DC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2" creationId="{1B2C6AA1-E3A5-431A-81FA-E2339DED3A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3" creationId="{02134DCF-C3A9-43D8-B46D-507795ACCB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4" creationId="{BB953754-21A7-41C9-AD2B-08AAC2EA59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5" creationId="{A1206378-ECA3-4517-9C34-632D72EF11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6" creationId="{ACDC00DA-3074-4B2E-9410-20318556C4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7" creationId="{0FD0FF2B-7654-494E-B6B8-59DD12391F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8" creationId="{5BE599DC-B70D-4D96-A25E-29E66646FD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9" creationId="{BD820981-5CD8-4A48-AF0F-7FAB91C0E0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0" creationId="{5DD04F93-3445-4C80-843F-C5E279B8DA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1" creationId="{60AF51A2-F177-40F3-B715-425D8A3E94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2" creationId="{444E1022-3DA8-41EB-8CCF-66624065F8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3" creationId="{78937B33-65DB-4C28-AF3E-70A6A75DBB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4" creationId="{81E60D53-C603-46C5-B9EC-82868D078B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5" creationId="{A22B929A-8867-4B02-BFDB-DC061CCE18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6" creationId="{DD8ED7A0-EBEA-44B2-A4BA-13BA095A07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7" creationId="{4CC27306-78AD-4119-92CB-01AB8E6AD6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8" creationId="{EC6655C5-2E9E-4307-ABAF-686D0CEBBB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9" creationId="{3E75BA37-700E-4E6A-8102-CC9FB1804A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0" creationId="{B9A7E779-28F0-4564-9F17-70C232261D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1" creationId="{45F149C2-0AAE-48B4-9CC0-B399FEAFF2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2" creationId="{BE9D2700-C422-4EF3-A9BE-308D135AA3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3" creationId="{C876E434-1C26-47F6-B47B-C793858DAC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4" creationId="{BD78A877-9FD4-428E-A7B1-E863A582B8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5" creationId="{C8811942-3976-4CF4-9580-37C8292918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6" creationId="{A2DF8316-1D52-441D-97CC-0FAFC263EC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7" creationId="{CCFEC455-8D67-4FB5-948A-3F7202539E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8" creationId="{7FE90F80-994F-4D29-B1ED-4677BDDF0B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9" creationId="{12549E25-73CB-4A78-937C-AC79166D4A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0" creationId="{66149415-66D2-4E94-AA23-55B0BC0240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1" creationId="{E7D18A8F-8575-44BC-BFEA-20846BBDFA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2" creationId="{B282C8A1-17DD-41CC-A54D-ED7CF2674B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3" creationId="{A2FBB325-7AC3-4F0F-860E-6F99F26880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4" creationId="{3347A0A1-117B-44C2-AC2E-96A3A97B4C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5" creationId="{23728AB2-D76E-456D-B2E8-A349815276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6" creationId="{2A3DBD6A-8E9F-49BD-B5BF-B3DC09CC3B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7" creationId="{2F497F03-0178-4865-B71D-7A2CD18A9A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8" creationId="{A2C1156C-62AA-4484-B9EA-D643F5FF58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9" creationId="{3A36E5B0-DE97-44DA-95F0-CCD731BB40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0" creationId="{A22AC4DF-A701-4043-9D6D-9FBA953897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1" creationId="{AFE27EE8-8DB0-476F-9ADD-9545E788AC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2" creationId="{1F5DB503-3FA6-4DBF-A06D-928E6CCE2D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3" creationId="{68E9E3AB-5B8D-4F19-8543-96F05EFE9B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4" creationId="{A00DFC2B-2CDD-4022-9097-D7EAD53BB8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5" creationId="{D5E43BC8-8B50-4918-B6C7-AA1903C802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6" creationId="{4377CA0B-81DD-4394-8B36-6710D33180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7" creationId="{35DBD59A-507B-45F1-AFBD-658F498D4A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8" creationId="{459E723D-6CAD-479E-B19E-CE9F499910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9" creationId="{DD462CAC-1E92-4532-849B-6A5C4DD16E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0" creationId="{A7A589D0-EB7A-438A-9778-86CDB4E549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1" creationId="{082CAC65-2D2A-41CB-B070-75ADB5DFEB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2" creationId="{7BF3EDE7-1D9C-45C9-9DA0-C03D3C0857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3" creationId="{042B7B67-1181-4C60-9390-33CF0BDE51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4" creationId="{64A7FFB3-26AB-4490-92E5-AEECCBB84B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5" creationId="{06CA0C9D-7239-459E-8BC3-596A025112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6" creationId="{54A49EB4-72DC-4043-8BE5-EC91AB06CA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7" creationId="{F207E65A-81C2-46DF-B9FD-71F1BA53FD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8" creationId="{6328D994-DB72-4706-B4F6-95BBA87FB2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9" creationId="{47D2F7CB-D5CC-46C1-B85D-A128375E2E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0" creationId="{7D646073-E39A-46A0-8274-EDE033E34C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1" creationId="{09189326-33BA-4B52-B398-AF89970C6E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2" creationId="{0F0E6DF2-4E7D-4336-8BA5-56F7B47883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3" creationId="{2A200173-071D-4632-B844-032343814F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4" creationId="{46B70054-7B81-45B0-B19A-313D2FCFC3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5" creationId="{9D3381E1-FD6C-4533-B7FB-EE267DF8A9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6" creationId="{8A6CA2F0-CFFE-4E51-A87A-E354DC8F16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7" creationId="{E3FD0E33-57BD-43A2-BFF8-F9BD92A8DE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8" creationId="{42B109D3-B20B-4D60-AB83-1801477FFD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9" creationId="{29304FF5-0980-45CA-8128-1305F0F5FD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0" creationId="{10C2C471-17E3-4DA8-9415-083A9DB4AD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1" creationId="{E9AAF266-6857-4EE6-BCC3-149FB0F605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2" creationId="{93B0B840-CA0C-49E3-9FF5-C33EFD9EC7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3" creationId="{96AE0BA3-264D-4540-8AA5-F25715E325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4" creationId="{501F1C2B-982F-4F4F-B7EE-46BB6AD2E0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5" creationId="{C3EBF15C-C09C-40C6-AE00-5F0995C2A6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6" creationId="{41E89292-63D5-4C9F-8B0F-595F96008C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7" creationId="{F3268FCF-BCC4-4BD0-BA6B-2490B21C82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8" creationId="{9665E529-6A08-4C06-B35A-961F12AB46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9" creationId="{8E2E5B9C-194C-4414-8B32-8E50611865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0" creationId="{4887C142-CBC0-45DA-94C9-F577602F2D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1" creationId="{AA2131C4-A1CA-4422-A94A-C977EFF263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2" creationId="{DC29984A-B1A1-4F04-AEFF-9C9FE74C25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3" creationId="{F18318FE-3CC0-41E6-AC27-3AD4CCBF65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4" creationId="{AAF9B831-7C4F-4D35-86B6-A770F29D9C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5" creationId="{580D320E-E084-462B-A1B4-58EA418C09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6" creationId="{E358F4C8-8EAC-43F0-91A6-4ADE7EA7D4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7" creationId="{29164885-A221-455F-B92E-416D7CC50E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8" creationId="{4D15DB32-16F4-47EE-8CBC-5B96346AAB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9" creationId="{662907BC-C24A-4BF1-BE92-EEF9104AD7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0" creationId="{C9F923BE-897C-4795-85BB-AA0B80FFA0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1" creationId="{511114E0-4EAD-490B-880C-9CFB48AD8F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2" creationId="{066061E7-5FCF-4661-9AFB-E48FDC74E7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3" creationId="{DB8CF139-1464-4290-B76F-C8B0F5093E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4" creationId="{7CB1F678-A07B-400D-B826-CEC4804DD1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5" creationId="{45D6F805-4830-4AD3-A58E-7167269632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6" creationId="{29DC7895-C91B-4098-8CE6-91C80E2A9D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7" creationId="{02C14B34-42BB-41DF-AD5D-651E8DDE1E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8" creationId="{3EA42539-1B4D-4E47-8AAB-402B2F74F4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9" creationId="{C9BEF115-A4DB-4B19-9CCD-4B07B3E99F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0" creationId="{E5057323-02B8-4D3B-9852-A7B42531ED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1" creationId="{629B02D6-9751-4ADF-9980-5540C27B04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2" creationId="{776DF1D4-1D48-46C8-91A8-C4513FB754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3" creationId="{C631DBF2-BEAA-4101-BAC4-CB7A2D005A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4" creationId="{601FC214-9D6B-4AD2-B215-98FE8F0F9F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5" creationId="{65EC9FAD-7672-4616-A6F4-EFE252C19D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6" creationId="{724A67BE-67FC-43FE-9C25-209FFBE463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7" creationId="{A15FEF3D-DFE3-4A8A-9A17-BFBD387ECF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8" creationId="{449C0A58-C47E-487D-A157-F2892E5611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9" creationId="{3C8BBD5C-7399-4C1B-9E25-2295AD9137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0" creationId="{364D9E4A-3CD6-43B2-8D68-ACBF2D85A6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1" creationId="{E3B86C7B-A947-4F63-9763-284BD67B90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2" creationId="{EF634127-2FE1-4DE2-A2F5-553ED67617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3" creationId="{054DE04B-3B5B-4F19-8867-B263D855F7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4" creationId="{080151E0-93B9-498B-A9C5-D1C710B660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5" creationId="{B7E6479C-3FD9-4337-940D-93E7DC5DC4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6" creationId="{B3311B05-7E6A-463E-8FF1-1E496C0A41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7" creationId="{58248955-B4F4-49CE-942F-ABCD90C2A8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8" creationId="{80FBB548-17CC-4562-B53E-5542C4898E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9" creationId="{2EA35153-33D8-4868-846E-4C3D604664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0" creationId="{30B0DD48-F5E0-4FBE-A74B-4A19EBC975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1" creationId="{B838E861-9B85-4D6B-B32A-C815DFA93E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2" creationId="{6806105E-46CA-4448-BC41-740F04639A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3" creationId="{A3242D32-D2FB-42AE-88E7-809E730E71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4" creationId="{DAB63611-A7AD-467C-909E-4A7920CC88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5" creationId="{7418A76B-FCC7-480B-A1DA-5E5BD286B4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6" creationId="{B5367E8C-1F52-44DA-8852-B35AD8F1F9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7" creationId="{650FBC03-2B0E-4CF1-8AF9-848B7659A0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8" creationId="{19969D7A-7D16-4755-83B3-8A37E23374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9" creationId="{369C686D-DB2F-4C90-9A53-143851BB16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0" creationId="{0A347614-3510-4FDB-8777-A21C888103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1" creationId="{CC5BB238-A6DB-4789-8CA9-6C845B0145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2" creationId="{8F8474AD-8A91-4819-8200-24F4CE7BC4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3" creationId="{335ECDEA-0EDD-40E3-80B7-C916AA0494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4" creationId="{845B109F-0729-4B93-83F2-E0ACC33ADC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5" creationId="{98BF9BE1-BD60-4501-B9BD-F7184FE35F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6" creationId="{DDEAC36D-D97F-45C5-BE96-1D5795903F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7" creationId="{FED17279-4247-4A4E-8153-9ACD3EF804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8" creationId="{B1B3A8E9-8C3E-46FE-8596-FD1C26C75A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9" creationId="{6D2E22B5-9BA1-417E-A822-2C8284A2E3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0" creationId="{67D66FC2-C162-43A5-97FA-53984A2951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1" creationId="{C89CA2D2-09D2-4948-957D-491966CB38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2" creationId="{6950E89F-1F50-40B3-AD9A-E8C9DF1882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3" creationId="{5ACD5912-E2ED-4149-B21E-5E047F762D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4" creationId="{21AE3033-682D-422F-8B5B-AACFA150A8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5" creationId="{8E267761-6C7F-45EA-9ABD-5FA017164C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6" creationId="{2DF67604-666A-4B61-85E5-E4E030ACE7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7" creationId="{A5DEADF0-DBF1-4E02-A9B3-5A1FDB8561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8" creationId="{B91AC279-6F15-4DBA-9E80-43489F267D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9" creationId="{7BAA9B34-7FA6-4756-B8DD-CF0ECD8E6C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0" creationId="{80E04582-99DB-4967-BDDD-C72C625859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1" creationId="{77A7B961-9B71-49BB-8962-57DBE8C487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2" creationId="{7CEBEE5E-B9FF-4924-8458-8D0D980B92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3" creationId="{2B41414D-539F-4E10-B6F5-59DCBF251D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4" creationId="{9E0F33BF-DFA6-4593-AEF3-8AF1BDBE63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5" creationId="{9DA9B668-BE50-4410-B872-B5FF9B6901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6" creationId="{130EED5C-8A58-409B-AF64-EC1BCA2A03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7" creationId="{3E9D13F7-4A73-4AF2-AB54-84016D948A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8" creationId="{4D9BDD8F-87FC-4184-8CEF-BDA43873CB5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9" creationId="{3D5EC348-CD24-44F0-ABA8-D19588B328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0" creationId="{465BCB05-44BB-4B93-A655-B972B48228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1" creationId="{31CD4F44-A75B-43E4-9902-8DB11BA271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2" creationId="{CFCEAE46-13C9-4E27-8914-71B1C38B7B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3" creationId="{65770414-424A-4440-A0E2-7615C42E48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4" creationId="{AB5D1E97-2CC7-41E6-A9A4-28CB5EDDA7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5" creationId="{62CFCA74-B851-4FAB-B5C2-A85629F0D1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6" creationId="{4A8BC7C1-363C-48EF-8A18-9CAFEEA93C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7" creationId="{0C120CDD-207A-46C2-BCFA-E70AF794C8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8" creationId="{9E803017-89A1-4341-8BAD-5C6D6687B5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9" creationId="{AE97C58D-4F28-4B3D-BB05-0C848B2C49E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0" creationId="{A0BD8EBF-6A3A-4FE6-945D-CAE7B58EDA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1" creationId="{1700380D-369A-4E54-9099-C9A1E22D25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2" creationId="{5BBF6693-A6D6-45DA-92B1-1458F6C522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3" creationId="{9392351D-6349-4A6F-8B4E-7E8A25B2CA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4" creationId="{14610FEA-86A8-40DF-8C33-8C0AA29891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5" creationId="{33EEB810-F03A-49B8-B5FE-E714540BBC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6" creationId="{A96C7860-0991-43F8-A4EE-DB7A313F3A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7" creationId="{19019CF3-3470-4988-9FA1-8207D9BE4F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8" creationId="{796EEB78-7671-47D9-99C8-4C5C16F6EC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9" creationId="{7FAD3930-0CE0-4C90-ABA6-B7E064B155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0" creationId="{4239024B-7CC9-407C-B19F-21DB6CB49EE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1" creationId="{E9A0B827-F83F-4C62-BFCC-70EEF3754A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2" creationId="{AD4E0C7A-7117-4B4C-9406-8255A3FE19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3" creationId="{281566C5-EBC0-4E67-AC43-8E45EE7679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4" creationId="{87C0738D-56E6-4215-A81C-826D49D478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5" creationId="{409041E3-8091-48C2-B9D2-C446D75797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6" creationId="{5304F34E-B662-4E0D-8003-EB64F1FF56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7" creationId="{4A8E261E-4B24-4E22-889C-66F1A73F12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8" creationId="{C7979A22-F6AD-48A7-AF5C-6738725B2C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9" creationId="{EBD41C5E-AAA9-4D75-9EB1-3BD4533387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0" creationId="{C90A3632-7CFE-449D-9CCF-1375DBBE92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1" creationId="{E46BFC2C-6CEB-44AC-9077-8F959CF2D6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2" creationId="{855E3167-DE50-458B-831A-ACC917B04C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3" creationId="{788378C2-5642-4AF7-B9EB-92CCEA5DB9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4" creationId="{CB989CBF-2357-49F9-81B8-7E35474D46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5" creationId="{D5733B6B-537F-4710-B8A8-93C91CBF27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6" creationId="{A13A1EE9-1CD2-4CDF-B5B8-DC064F5E69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7" creationId="{338C8A67-BA29-49BA-A1C4-30A61B75AA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8" creationId="{D2B29EE0-76FA-483D-8DF2-A6CC61011F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9" creationId="{3655962B-BC49-45A9-A936-681B9295F3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0" creationId="{F03C35AF-A15A-4E17-8FA6-CD23927946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1" creationId="{5C3F4EBD-AEC0-4BE4-893D-E74951A5C3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2" creationId="{0404170E-D6EF-4C6E-B253-169CE2F879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3" creationId="{1B4BFB5D-04D9-43BC-83F9-4E81DA0E9C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4" creationId="{42C2B8F6-DC3E-4CD3-B081-B24357B3D3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5" creationId="{2AEDC73F-CA1E-42E4-88B4-0C47F3C620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6" creationId="{FCDF47B9-046B-4195-901D-F89495A687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7" creationId="{80D05B25-E7DC-4994-BB80-6CB685D051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8" creationId="{5DA87744-AEE1-42D9-B822-C41094D6C3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9" creationId="{79EBA240-BE69-4CBE-B1B4-E3A13B2EF2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0" creationId="{34A03ED6-704A-4418-997D-91F586E5BF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1" creationId="{F7423771-17A3-441C-8565-F303CCD3BD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2" creationId="{CA766AB8-3C8E-4C8C-B5F9-2765EBF014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3" creationId="{D17F96FE-4913-4F6A-9186-4B94BA6B20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4" creationId="{5C8A305C-64D9-42C4-941E-827D8D724E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5" creationId="{B0E13052-C44A-483E-ACF4-4429A471642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6" creationId="{5D60CC59-EDD5-4653-B9C6-DA985CA715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7" creationId="{AB736376-DBEA-4285-AE39-32FCB0EC79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8" creationId="{D265B506-93BA-405A-9F6A-5898C84C4C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9" creationId="{B9222507-B383-4734-A65F-66730B84C3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0" creationId="{FCBC0E27-4009-4C79-8560-3F8DC36E6E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1" creationId="{E1FEB36E-8E87-4D3E-BCFC-5944D8F90A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2" creationId="{F7C70695-9AC8-4182-8545-4F7113C029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3" creationId="{1E689FAB-90E1-439B-9EC5-A76F70A0C3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4" creationId="{F416BC5B-29F6-415E-B68E-B6D903586D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5" creationId="{BCE02246-D4FC-4EF1-B0EA-589C212051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6" creationId="{529579F2-79D4-4B10-B67B-FCDAAF3311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7" creationId="{9E1B147B-5197-4821-845B-744D5E3A8E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8" creationId="{C0BB459E-B0F1-436F-8BC0-056A380D1D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9" creationId="{353088B0-E5C9-4856-8312-B2CFAF472E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0" creationId="{A4976D82-BF39-40DD-89D0-EBDCF491B1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1" creationId="{4CAD4334-292E-41DA-BD35-C5E5741728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2" creationId="{79A570BA-D910-439D-9753-FF4BE899AF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3" creationId="{167EE9AA-28B4-4164-BF4F-2DD65063EA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4" creationId="{A2A5C5F6-BC90-4261-B18D-A9CE396E7B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5" creationId="{50AAA255-D7A3-451E-8779-B8AC8C303D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6" creationId="{FD48F21C-FADD-484F-ACD1-6562583A61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7" creationId="{52842FEA-4FFD-463D-9BF8-6FB4A57873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8" creationId="{BCB03E78-2C82-4593-B8FC-30E7810D02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9" creationId="{D0FEAAA6-C985-482E-B304-A3430CA4A0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0" creationId="{4FC13453-319B-4613-A270-788EFD6316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1" creationId="{32190359-C7A9-43AC-8771-5C9222DBF0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2" creationId="{EB2FA3D7-F1EB-4B87-8EE2-DE00FBBBD7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3" creationId="{2C0B0A12-F665-4023-B12D-A79CBDEAA5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4" creationId="{6B22271A-28E2-48A3-9EF4-8517CA2AD6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5" creationId="{22D77C8A-5F24-465A-9228-DFDD59CB3C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6" creationId="{992D44ED-3790-473C-882D-53C3B4C1AA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7" creationId="{3203AFBC-740B-411C-9B41-B6F5E75E3E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8" creationId="{CC205BF2-6035-4E1A-ADCC-8F6B702CD8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9" creationId="{CF703BDE-3AD5-4653-9DF2-47B25DC8F1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0" creationId="{15E6D45B-0C4F-4A4D-B4BC-E8EB8B8862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1" creationId="{7079B1B4-21E7-4E78-B41E-8805A4C82C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2" creationId="{F3FFC15F-CB3A-4F0C-9A6D-E0E7B175FE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3" creationId="{86DCE43D-ADCD-4F4E-9FDD-329D13FCE2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4" creationId="{7C243980-54B7-4D04-A627-C4A1680B49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5" creationId="{76C7E242-4676-4C9C-8C9F-17F2A4F636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6" creationId="{73CAF4AF-34A3-44D5-A6F6-E4DB685EC8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7" creationId="{F919E7CB-C2B0-4106-B787-01750E3C50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8" creationId="{E4AF85CE-468B-4217-98E7-BFC690EC05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9" creationId="{524DF18D-7F9A-4884-A6F0-BCE83508DB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0" creationId="{2D6474B5-BCCC-49B3-91D1-45741568E8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1" creationId="{197C6F4D-26FB-4BE5-96A9-BDAC4F4685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2" creationId="{394C0F0F-FB77-4BC6-8B40-0D640FF86C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3" creationId="{809E427A-DF68-4E80-9387-78257BD0DD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4" creationId="{4B6BD0F8-82D3-491B-93E9-657DF9FEB6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5" creationId="{80537755-AC2A-4BA3-888D-D1262C294D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6" creationId="{2B230934-B00B-47C4-B4DC-DD97AF6780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7" creationId="{FFD35033-9817-465E-976D-008C213929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8" creationId="{52C0FBFF-91FD-4F12-9343-06134C0109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9" creationId="{C32F4685-B199-4254-A718-37232E88B8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0" creationId="{A372B6EA-27DC-4DC1-BD21-4FB8EEDEA5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1" creationId="{647CB69A-8A0A-4889-8B62-9310F3CE29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2" creationId="{A4169919-9D73-48BE-A401-5A754D940D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3" creationId="{FB8D9A63-56C2-4D1A-843B-1C6C90AC90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4" creationId="{39D3418F-41C8-4550-A16D-2F3332C1C2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5" creationId="{DFF299CD-D916-48CB-99E8-89733BE768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6" creationId="{85548AA8-E7D0-40E8-A8D1-D9E254D466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7" creationId="{10635C36-498D-4FDB-96A3-5A151D9911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8" creationId="{AF4F6335-C490-4399-9642-D009C42A3F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9" creationId="{AC3EAB66-E4D2-46C8-BA3B-576C518752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0" creationId="{7A9D6DFB-7722-4D9B-91A3-D969DD1EF9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1" creationId="{F358502B-57CF-441B-A214-F90D824A8D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2" creationId="{D9720B8A-25B5-4CBB-A7DD-E2485D8C0B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3" creationId="{961005B5-3970-4CBF-A1E7-7D93FA0A78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4" creationId="{2A5DD304-ED60-4916-B549-2181F81CBA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5" creationId="{3CAA89D5-D372-42C0-AAA1-C1916A4584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6" creationId="{487BBE03-65DE-4CAA-A4BF-4C9E90F795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7" creationId="{D8048AA7-0621-42ED-A0B5-CAE1264EBF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8" creationId="{C0D9C3F0-FB2E-469D-B660-3F937DE653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9" creationId="{12AFE8E9-5CC2-45E2-A806-AC16CD6BF8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0" creationId="{64940B6D-C2B2-43FF-A196-206BF6199C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1" creationId="{42295F04-F3CE-475B-907A-09C993BB25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2" creationId="{90054036-F4B8-472D-803D-D576B124DF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3" creationId="{A140AB99-97E4-4A02-9AAA-C3B62AFF94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4" creationId="{DAEFD5BF-E230-46C6-A56E-E639E95950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5" creationId="{71649C29-B95D-41F1-9198-5108921F68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6" creationId="{BFDCCA75-7EA8-4233-8475-352D971B9A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7" creationId="{2F310C7C-71CA-4874-B437-33F83656FA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8" creationId="{9F2319A1-5DFB-451D-BDD6-27AE3AEE00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9" creationId="{CD6EC228-3722-4E36-BD92-D66FE5C707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0" creationId="{9B6BB76E-D005-4DBD-BD3D-BD655A6026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1" creationId="{2CA6C738-308D-47F6-95F9-1F6E18EDD8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2" creationId="{A4630598-04CD-4221-B62A-D104EB1FFC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3" creationId="{FB29331A-DB11-4C8C-AE1D-06B4016982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4" creationId="{61DC2D1D-A452-4144-B95D-268419DE78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5" creationId="{852BBA74-A6D5-4AB9-BAD1-C9AC357FB2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6" creationId="{70F5224B-9ED2-4645-B262-550A52B399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7" creationId="{D207D65C-457D-4DB6-B708-BD5DEF07A8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8" creationId="{42127674-BABC-4413-9981-11B9275AC4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9" creationId="{B656FC5B-D504-43A1-9E80-31E11C5625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0" creationId="{2F142EF0-7171-412F-8BCC-A2BED7C835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1" creationId="{BF162B9A-4F3C-4F04-96DB-824F7FFC45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2" creationId="{CFE672F1-F131-46AA-B6ED-9134184D4B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3" creationId="{C819350F-C79B-41B0-9B15-8A61295809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4" creationId="{F7291BB0-AE80-4989-882F-E68FCBB712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5" creationId="{9DC0C87A-1859-4EEA-86E7-AEDDBBDFC4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6" creationId="{37EF2423-FC89-415B-99A0-7F2C6C957C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7" creationId="{1C696A62-DED6-421D-96F8-F0D53976C4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8" creationId="{F64C8346-BC3C-4703-B14E-CB091A0680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9" creationId="{FF8E8B52-ACEF-4AAC-AD48-AF5B8B5ADC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0" creationId="{20B87525-EF13-43AE-B4A5-07ADABA7A0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1" creationId="{D6AFAAE8-8C54-42C9-BF34-4EC5DE8168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2" creationId="{91E77AE5-6BC1-497B-9984-FCA487DDAA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3" creationId="{E4866933-26D9-4E21-B396-0389091A51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4" creationId="{BD64E248-DAF7-47D3-8F8C-C95B12BF3B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5" creationId="{BA59BCFB-4796-4CCE-9A81-A0AE99D6A4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6" creationId="{472B537E-4FAC-445D-9659-4BD348232C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7" creationId="{15A4853E-7B36-4115-A94B-10C0FB9A39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8" creationId="{EB42C3AF-ED8E-46F7-804A-A7513D3DEF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9" creationId="{A0D5ADA2-3B91-4270-BBD1-C1A85428D8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0" creationId="{D32C3E65-9E44-4A0B-8F95-FB5FEA75EE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1" creationId="{2E247EC3-565C-4B1F-8B57-8A36BE2015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2" creationId="{D513C31F-5AF2-4134-A263-571775E947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3" creationId="{D9F099F1-1D9A-4F17-8753-134CB5367E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4" creationId="{F9994C89-00AB-4FC9-A7F5-38E1B60239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5" creationId="{AA1C6B58-2A57-4BA8-B46A-7F9EFA895E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6" creationId="{317FF1E6-8DB0-40E9-979E-9B75CBCF60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7" creationId="{89919623-DB6A-4E4F-9668-4B1F3D06D2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8" creationId="{AB5E6D62-6954-4D52-8238-557906BB0E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9" creationId="{FA0A3A7B-7837-480C-AF11-FE18E5D5E5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0" creationId="{CB8F5284-BFE6-4880-A3C5-8428FD6CA4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1" creationId="{6B15C44B-3BF3-481E-A978-D450690BCE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2" creationId="{82F4268F-BC1A-45A7-9517-F9516F6B95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3" creationId="{92FBFCE9-83D2-455F-B291-7F9A0F7C29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4" creationId="{FD1D84FE-E624-4D9D-88B8-12315EECC8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5" creationId="{D9311C32-032B-4163-9AC5-E729DC5723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6" creationId="{C4F519BB-896D-440B-B995-C7D2AF11C9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7" creationId="{59AD24B0-DC9E-45BD-9A2F-6DFBFB82FA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8" creationId="{8D7C07E4-8663-48DC-B610-D1B06A141C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9" creationId="{AC747A0E-833D-4D0E-B96D-04CD9A24C8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0" creationId="{37E9B863-7210-4144-908C-D83D04FBA8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1" creationId="{52EA7056-14F2-44D4-A375-903FEA2C3F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2" creationId="{F0E7EC8B-C7DD-412E-BB1F-22E127DDD7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3" creationId="{3E2F03B9-D0FA-48EA-BA5C-30AE5A3667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4" creationId="{DD008C91-DB09-442D-8494-C854953912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5" creationId="{B0297C25-9BB9-4676-9275-B97C358916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6" creationId="{C37028FF-BB88-461A-8AE2-4DC0163156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7" creationId="{ADF56FE7-B8FB-4837-8540-063F199D42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8" creationId="{A4CA3C0C-849D-4F11-8B86-2148D279A4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9" creationId="{8E980EC9-50D6-4FFD-85E8-00E2F99F3C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0" creationId="{19EEEA3B-CBA7-4D4E-8068-532B74A061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1" creationId="{33FD2BD4-19A2-493E-8FD3-AB419308A7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2" creationId="{BA02CF06-128A-49C4-8B17-C2B636916E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3" creationId="{71D2EC6F-C1BE-46EB-B73A-12949EAFA9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4" creationId="{DAE6E49A-060A-447E-8CEC-8ED20E30DF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5" creationId="{3447A889-F611-4554-8A91-240CDB77A0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6" creationId="{9D8EEA0E-9E7C-4619-82BE-921904EACD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7" creationId="{B89A8152-4C16-4D61-8B36-BC92B7C00C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8" creationId="{04F8F96B-2FBD-4E09-82A2-44B8CDA1D5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9" creationId="{5BBD96ED-DF10-42C8-9526-979FDA03A8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0" creationId="{88E8DCF3-BB34-4D78-8589-D1671C465A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1" creationId="{8D5AF474-8103-4591-A96D-ACF4A1E788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2" creationId="{D45E3B7D-F171-4B79-8592-12A78C75F1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3" creationId="{1DEA84CE-1937-49BD-88CF-91858905D9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4" creationId="{FF68896E-3F5E-488A-9B04-F89266C9AB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5" creationId="{DDBB76A4-0447-4EEE-B261-AE0FEE3EFD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6" creationId="{9D79092F-A667-4FB8-89A9-1078FFB0BE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7" creationId="{BDD7D690-0B1B-4DAF-8AD9-FB643CB95A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8" creationId="{F0F16886-D19C-4816-BF21-D038ED8764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9" creationId="{385368E3-5CCE-48A4-9F02-49F2552886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0" creationId="{50813996-A5FF-46FB-AFE2-DAF52C1B94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1" creationId="{910E2155-3A55-4BAA-AD0E-29DA5ECE2B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2" creationId="{DC4BFF8D-9584-45FF-8D0E-F9C89CCB54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3" creationId="{BCC976EE-96E4-493D-9C51-05149A8CCE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4" creationId="{20C7D0AF-151B-4C4C-BFD2-5E39817494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5" creationId="{4F5EAA42-2BEC-4932-AFCB-072AD7D701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6" creationId="{8FAE17E2-320D-41E0-A262-5BB006D2E2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7" creationId="{09797E41-3A30-41EE-85E7-2F5E112BF5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8" creationId="{19615389-59AE-4E80-BCCA-2171046BD2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9" creationId="{09206202-A8D8-4CEA-ACC5-C00096E88E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0" creationId="{76F3D014-A34F-45E1-BFC9-5D54C03B46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1" creationId="{7A782762-A935-4DB2-9E5F-6307E28F9E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2" creationId="{41347D51-229A-45B6-B4ED-8E98F7DAF1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3" creationId="{0601CE9B-E963-42A8-840F-C3EC497146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4" creationId="{55A22E01-4F0C-4286-804D-68C6FCEF5E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5" creationId="{3DB1A00F-15EB-45D7-8022-CC83C90AA2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6" creationId="{27E4D039-230B-4B2E-BEFD-1721A0E38C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7" creationId="{B7A56F03-6A09-4D62-AA1D-97B8B436FD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8" creationId="{624EC287-CC86-4792-8D6D-115DAA12A0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9" creationId="{FBF888A4-AC9F-4906-B0FA-98357A0610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0" creationId="{4590F82C-1FDD-49FD-9573-E0E966382C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1" creationId="{068EB6D7-9FEE-4405-8FD4-B2754E150E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2" creationId="{5C8E3B91-7465-4E5C-9884-11630ED9AA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3" creationId="{605CEC58-C985-4977-A915-97AC292E52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4" creationId="{A237DBB6-08DF-4BE4-8488-FB78010DE0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5" creationId="{A84458A3-4098-43A9-87EB-0C0B8257F4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6" creationId="{016EC584-EDA8-4B95-BAE1-0815E40A63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7" creationId="{07B6AA06-44E7-4901-980F-AEA63C7ADC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8" creationId="{CDC3AD2B-4E1A-42D8-9B9F-65E6B8B69E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9" creationId="{45A51FC3-5876-4333-9BAF-5020542ED6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0" creationId="{466F556B-320F-4914-A76C-3B47270C84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1" creationId="{03674A79-26D2-4715-A9EE-CC60805E36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2" creationId="{2A208E2B-02E4-4F7B-B6C9-67C2B1D482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3" creationId="{829D0333-423E-495B-9D08-6B9649E665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4" creationId="{BC3669A4-2A16-44DA-9B5F-0B335CEB0F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5" creationId="{C9A03EEF-354D-4CB9-B818-355AED1455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6" creationId="{646BDEE1-5EB1-4739-846F-634FAB0F18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7" creationId="{89CF5906-81E8-40C1-A765-086CDAA3E2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8" creationId="{68AA228C-8146-47FA-989C-DF908CA057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9" creationId="{9E07A478-46BD-41F0-984E-FE26D6DF32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0" creationId="{673E8D7A-B07D-49DA-8C77-EB489C72F2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1" creationId="{372400BD-9943-4AC7-A4A1-C9102042A2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2" creationId="{2ABD8546-C61D-4546-8284-3EA543BAE6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3" creationId="{AB36B264-4D26-451D-B36B-D800AD2F65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4" creationId="{548F5F91-884F-4917-9024-828F394EF1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5" creationId="{55E5303F-BBCA-4680-B8B2-86BE3899F6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6" creationId="{95BA3C75-04D9-474C-9D89-1A1D6B5D35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7" creationId="{33BFB035-28A0-493B-BCB0-FA8115085F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8" creationId="{A2A844AE-5885-4CF4-8AB4-16B211B87C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9" creationId="{9C84D950-EC2D-4DC4-90A5-23C30A520E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0" creationId="{D369328E-071F-4708-AEAB-068E3F78A8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1" creationId="{CBC6179F-B0DC-4A5E-866D-04D895E831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2" creationId="{6C5AB5B8-DA61-4C57-A390-FC97A33D03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3" creationId="{28A3B17B-12A7-4E3A-B3C7-5C7622B4FE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4" creationId="{0F94404B-F781-4940-A735-B8EF73334E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5" creationId="{F3E9F0E7-03CC-4182-8BEC-67436A9F3F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6" creationId="{D09DE3CA-E137-4D5F-AB97-FBEA6A8E7B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7" creationId="{14D94907-DB45-4E47-AC7F-7F47675927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8" creationId="{4F7E8654-2AC6-4FF5-8756-5A09E8BF5F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9" creationId="{97D20E26-3066-4D68-AE1A-917CCD26D2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0" creationId="{BC7C8F28-4E3A-4A43-84EA-828425CE4D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1" creationId="{0826C8F2-DF66-4497-8F83-76559CB9D6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2" creationId="{A6064473-588A-4F1D-8FB3-8BA76566E6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3" creationId="{F4246DA4-C9CE-4CA8-94C4-2349B270BF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4" creationId="{DCA95C93-05AA-4A1E-ADD6-C191D22F36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5" creationId="{D3E672B8-6566-46C4-9CF7-A73EDD2D6A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6" creationId="{38D0EBCC-8C07-4D92-B868-4831CE5F0B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7" creationId="{31805E6C-915E-49EF-BED7-C7E07A9C24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8" creationId="{832A0B89-2EE6-456C-B313-F7504C5688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9" creationId="{798C1253-2D90-40AC-9E20-78BBC26E52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0" creationId="{FC105EAC-82AA-4430-9BC0-64CDC9DBD1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1" creationId="{F40DAC87-D08D-4E87-8EE8-EB2CEFAF4E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2" creationId="{7C78F2BA-505E-42B0-B7A0-8801FA457A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3" creationId="{D61A45C5-7A14-4A48-9C21-8AF065290F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4" creationId="{6991AEBF-CED4-46D0-9619-526B6AE7682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5" creationId="{EFDC19BB-6EE2-413F-8FD4-BC1FBA790F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6" creationId="{DD064E24-58D7-499B-A681-D05BA8BD27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7" creationId="{937BC437-3312-4D85-A8EA-C66DE47B8B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8" creationId="{869C4BE9-1CE5-41A6-BF31-FD6DAC7DCF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9" creationId="{3938C74F-6FAA-49B1-AE29-D4175EE3A7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0" creationId="{F8298916-138C-4789-82E6-D3E2918F36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1" creationId="{55BFF367-E56C-46CD-8DE0-3492A1061A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2" creationId="{C1E423CB-7A54-4A22-B6D2-7EE7C8A5D0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3" creationId="{A2943314-83E4-44EC-9096-9DDB54B4CC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4" creationId="{8C68BA75-6A70-48DF-B807-F5B91942D3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5" creationId="{94FFBF7E-713C-47EE-A9E5-A510B4F5AC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6" creationId="{EC888EFC-4652-471A-A085-9965068BFE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7" creationId="{A1E3CD8E-3D08-4723-A0CD-EC72DEFC84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8" creationId="{FF2577CE-E20B-41F2-907B-3AFA32D7FA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9" creationId="{A71DED4E-8317-444F-BF2E-D5CCF7925B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0" creationId="{18790296-5188-4563-B593-29B7EF3731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1" creationId="{1C3E0845-A159-4C5B-BD2E-91EA3509B1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2" creationId="{D2B1D5F9-EB14-4A82-B0DF-2EFC59BF79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3" creationId="{70F45E6B-8DEA-4BAD-BB82-7E03C82ECE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4" creationId="{FB98793E-DDBB-4466-AB21-8DFFB0B43D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5" creationId="{27E39A8C-18FD-415F-802A-EDDFB4BB16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6" creationId="{27DA4A67-7C01-4868-86F9-556C7A0E09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7" creationId="{2F0EB5A2-9A83-45E8-BBA1-30D4EE2EFA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8" creationId="{DF682E0E-30CD-403B-8662-9411CB12EC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9" creationId="{2E55F279-E97F-45C0-84BB-FC736145E7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0" creationId="{A2E88E3C-EBBB-4787-BF8F-166DF787B3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1" creationId="{45AF4D28-CFF7-4931-AFB6-58217811F1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2" creationId="{5F10710C-04B2-4A22-BA99-8C3146FB53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3" creationId="{9870C014-FDF9-4B4A-827B-90EB454468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4" creationId="{3C69129F-1B95-46AE-BA66-DD96D56944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5" creationId="{C570C9B7-8671-452C-9F9C-2548218DB8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6" creationId="{2E238B89-5FD9-4C12-B0D3-4D2BBCA303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7" creationId="{4D957CA9-1BD8-4627-BF39-B03DFBDDC6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8" creationId="{6E936ACC-1A6F-4243-AB65-6752C1F1E0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9" creationId="{A02EF0DE-7242-4886-8D4C-955C56F968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0" creationId="{DE05AAC4-156D-4A60-9627-C372F60F20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1" creationId="{006C6352-B3A4-4A7C-AC17-ADB86EF797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2" creationId="{41DF29A1-7029-4D7B-98AB-889DE0B897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3" creationId="{BA1BA8DF-E052-4FFB-98FC-1B88A58D33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4" creationId="{A8C581DB-AC59-4DE9-BF58-0CA3276C35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5" creationId="{BC621CF0-3D6D-4962-880D-D010279702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6" creationId="{F83E5758-0BF7-470E-B51C-D2E174FD7A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7" creationId="{A442C981-4B85-43FD-A269-10C5BCC6CA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8" creationId="{4DD7BDD7-CB24-464E-8087-AA906945CC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9" creationId="{F556D10A-67EA-443B-BC86-6906B53536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0" creationId="{C6963089-5466-4FC1-AD7E-5FBD5E8430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1" creationId="{B202A1E4-29EE-4D93-A20A-F152F7E8CA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2" creationId="{335E18C3-5EE1-4E2A-B357-B42C3D9584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3" creationId="{77592DB0-DD83-4D61-833D-979617FF0D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4" creationId="{F50337FC-4BC5-4CDE-85DD-8262BF1042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5" creationId="{ED5AA3CD-E96B-4C7C-8BE5-2BFAA77EB0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6" creationId="{07D64BF3-BEAE-4E7F-8A76-03892D1931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7" creationId="{32567761-F4F5-481F-B166-6EAF128FD2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8" creationId="{C7FA13D2-9199-4793-BAD1-C1BD8C0925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9" creationId="{E4FA4D6B-7C80-4594-8071-67A9F3A468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0" creationId="{C13D2663-CE74-422E-AB44-77CC221494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1" creationId="{0EDB1F35-1ADB-41B4-B15E-DD22C06D42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2" creationId="{C9CBC0DB-E0FC-45AE-9643-F88C35BDB5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3" creationId="{13CF8F15-F323-499B-B9FE-C4A3982AB1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4" creationId="{32365073-0B7A-4ED8-81F1-18D5A76C5B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5" creationId="{A1E3B176-5B66-424C-98D1-1FC0F08BC5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6" creationId="{D39DB3D3-20C1-49A4-85A0-DE9FF5A5BB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7" creationId="{68014CE6-356B-4A69-9B7E-BABCB44CF8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8" creationId="{CBEB6386-3471-470C-9E95-DBE2D61DF1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9" creationId="{E870A1A4-822D-46FA-977C-3CB055921E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0" creationId="{47E41865-D7B5-4782-8581-198D16D838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1" creationId="{FF42F9A8-693F-428F-9687-01F205A1E3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2" creationId="{8CAF6B81-42AE-400A-A3B6-D3ED651250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3" creationId="{4E75090C-5FF2-471F-814C-067ECDFEE9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4" creationId="{E465B912-7599-4AB9-BCDB-C21468BB8F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5" creationId="{23AD8988-1F71-434A-B76F-0EE90010D9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6" creationId="{AEF1E63C-3319-494D-95FB-1DCCC4F978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7" creationId="{A111A01B-D647-4135-B931-437B53E406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8" creationId="{27F36936-00AF-457B-A1B8-ED61D936AE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9" creationId="{7842F13E-3435-4BC9-B960-53F10F6617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0" creationId="{19352F24-ADC7-46B8-B0E8-6F34BC3308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1" creationId="{A18F4EF8-D1AD-4554-AF79-CE53AD4546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2" creationId="{2D8F0FE0-9D94-4432-9F7E-FAE1888209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3" creationId="{63785FD5-FF44-40CC-83C4-05BD4DF8E2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4" creationId="{3D994C6C-4D93-4AD8-9FE9-695CFC4FD7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5" creationId="{6FD7495E-041C-439F-80F9-9A921BA1C1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6" creationId="{84C4DBC3-1653-41F2-8D38-EFF7E9D561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7" creationId="{69E24D69-5D54-478E-A4B9-1A9BBE01D1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8" creationId="{ABF25F6F-53BD-44D4-AB2C-853298252D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9" creationId="{C4BB874D-220F-45D9-945A-4086E57A3A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0" creationId="{B448F820-6C78-418B-BDC9-70D3767F6A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1" creationId="{F103A409-6D9F-4531-BDE3-1BDD218FD8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2" creationId="{C1581A88-2125-444E-8302-C2FE57C4B3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3" creationId="{07ED67A5-F6A6-4235-AE3C-6ADEE03938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4" creationId="{268DFBCA-CFE7-4FF5-9CA5-271F6B4977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5" creationId="{973885CF-5FF9-4EFE-8F8D-95957BA328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6" creationId="{95D3B7AE-28CC-41AC-8B8B-D7985A2591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7" creationId="{6A79170E-E914-4790-B846-FBD8305DC8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8" creationId="{7A789F87-988C-4B2C-B4A8-9BCD58FE0E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9" creationId="{350CFABA-F225-4C80-A231-6523CCBC08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0" creationId="{FE727441-3396-4FC9-B1BA-678334B0B3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1" creationId="{DF16AD04-5B9A-4237-BCF2-2946CCFDBC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2" creationId="{D54CE7D8-8E86-41F0-B5AE-B27CEDCD17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3" creationId="{569ABEFE-8623-4765-A14D-F1EAABD402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4" creationId="{DF9C6F9F-CD6B-4C3D-9876-11E3780723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5" creationId="{AA61FE52-D999-4228-AEA2-AF48FB1120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6" creationId="{39E1F8BA-194A-4AC3-9CC0-0F8034F5FE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7" creationId="{98D44EB4-46AC-429A-A35D-E2A53DE5DD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8" creationId="{1F7ED904-BABE-4703-BD46-58AADBA278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9" creationId="{BD9DBA55-B241-41D3-8432-4C58A96FA7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0" creationId="{F6EBDF94-0420-4112-A81E-32605032DD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1" creationId="{CF6A7E97-9776-4FAE-B989-E1E39761E2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2" creationId="{5EFB3900-0A04-4A17-AC7B-D47A397A9A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3" creationId="{AE587C3D-9172-4CE8-9FDA-0B67A7C3A1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4" creationId="{6B0E7EB5-1AE2-4993-B973-8F4C5612B5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5" creationId="{BFA77278-B4D7-43B7-90B0-8BE41845FD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6" creationId="{3B38A070-58FA-4A96-9C12-AA27020956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7" creationId="{5DEC93A9-F238-4DC0-B010-44FD326891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8" creationId="{D8F8FEC4-BFD6-47A5-B0EF-92ABD742BD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9" creationId="{6552DC4B-B605-42D4-AF6A-3FBCCD3011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0" creationId="{129AFF9D-3B61-48F9-AB75-7DDC1B7911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1" creationId="{F5656FD9-54C9-43F4-A067-4169A8F1D5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2" creationId="{AE0E58D1-A7F5-45B0-8005-9A99078FAF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3" creationId="{8429D2B9-0FA3-474C-B03D-99224E9FD8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4" creationId="{B3BED4E0-80B4-4836-8987-3271168356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5" creationId="{8640D9AF-7DD9-4870-8DBC-B25FA6739A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6" creationId="{ADB42014-BACB-4543-81F7-656F87829E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7" creationId="{BE083C87-7579-4911-9139-5169EFF50F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8" creationId="{AE9307BF-6E6C-4876-B8C7-D08D24CD85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9" creationId="{FA522B56-B572-4126-A705-2A59812A7C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0" creationId="{EFEC870C-5EBB-494F-8309-9AEB305758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1" creationId="{A7C54F76-0071-4833-B0CD-B5A654CB54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2" creationId="{2E6B8D1E-5A23-490A-BB6F-C4C6A6B93E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3" creationId="{C297D610-D243-431F-AC0E-5D79099AA2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4" creationId="{B2B06383-B15D-47E2-A92F-709205315C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5" creationId="{96836AB6-51F5-4CD9-A46D-A837C3902A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6" creationId="{89893AB3-5FC5-453C-AC99-3E581176E0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7" creationId="{833CDF49-49C4-4227-A747-57C607F47B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8" creationId="{DAAB6362-E45F-4E5E-9E16-7B5CDAA7F4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9" creationId="{5A484AE1-A602-4DD6-8416-B772CF32EE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0" creationId="{8FA18198-19C5-4C23-B652-02BCCD7C7E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1" creationId="{EED2C9E4-E471-44C2-BBA0-A1CF8C7AE0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2" creationId="{D78D1DF4-F06B-4616-8DB8-09440DF4D6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3" creationId="{797CC75B-F8E2-412E-A63A-2A45524CB9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4" creationId="{37FB6E0F-D278-4D79-B23E-D7A65A9989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5" creationId="{FCEA1D13-4164-48F3-AF02-59AF2D413F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6" creationId="{56379B41-5F5D-45E8-8DFA-7D25937AC3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7" creationId="{B1063F22-FADA-4EC1-953D-89F1D1082C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8" creationId="{B80B9D3B-CE6E-460B-9358-37FB36F329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9" creationId="{EFD7975E-DE8E-41D8-B0C7-8EF99817DBB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0" creationId="{2D600EDF-BBB5-4958-A2E6-CE6F6F0169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1" creationId="{E9478BFE-2F3C-44EC-B338-2F23D98FF5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2" creationId="{998A7D2C-9472-4916-ACE4-EB955E153B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3" creationId="{BE2ABC87-15E7-4E71-A6B9-F225927362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4" creationId="{BBA18B98-633A-4894-858C-B27DA9DED0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5" creationId="{226D8A99-85CF-4EE5-BFF2-F2D64868C6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6" creationId="{38207B3C-77A6-4682-B3EA-D9F606C6C4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7" creationId="{FCB57639-6B9F-4BFE-89A1-38C9849B16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8" creationId="{0D0D8F24-7BF8-434F-8749-83295D2C43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9" creationId="{9174F513-8E62-4889-9E87-7C293BDD03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0" creationId="{0E2AAFF7-BC7E-451C-A102-A6B7A7B774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1" creationId="{0D939AB8-E30F-4A50-B8F1-1DF2436ECE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2" creationId="{EBC7BB79-E614-4A9B-BE70-A1E8E1CCF3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3" creationId="{5C72DF49-BD0B-4E0E-9260-2A5B436EF2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4" creationId="{45720148-1347-4D5E-A477-27FDC2069E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5" creationId="{F3E2B235-6F72-4567-8F41-439AA4AE6B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6" creationId="{6D9568ED-B9B1-4991-8F4D-DABF68DB8A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7" creationId="{9B6B0F2E-919A-478B-8607-00325BD2F3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8" creationId="{F7A7C20B-EEC7-4CE8-9EFF-FB26CE3270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9" creationId="{AC698FAD-5D13-4224-9FFA-EFD8338CD1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0" creationId="{278A8950-B9A0-4C66-AC6B-749218E9DC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1" creationId="{BBD1E96D-DB45-4F6F-8251-810E1369AA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2" creationId="{1666B4A5-4682-468C-BD3D-F1DF8ACE09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3" creationId="{A519F715-A5BC-4663-8B2A-FB8A34A0C4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4" creationId="{ED2E9674-F4CF-4E2F-939C-81ED9C06D3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5" creationId="{2014A3FF-9D20-4A80-9AD2-C88919DE42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6" creationId="{5BD2496B-3B13-42AA-9280-12676FAD75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7" creationId="{51C38F28-CEA8-4A1B-807D-A274896843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8" creationId="{A14D13D2-F92B-41EC-B0E7-3E258612D9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9" creationId="{EDF781FB-92D2-4442-AF4F-E91822996A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0" creationId="{0210C2A1-BA2F-45FC-8269-8B9D0F9A1E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1" creationId="{FB52E885-B5AF-46D0-A6A0-51D38AEA5A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2" creationId="{5485F97E-5662-4C30-8FCD-474CD05080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3" creationId="{BB8C05A8-5D98-4A4F-A0A1-974BD12457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4" creationId="{503B9BEF-9003-4971-86C1-4500B51E47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5" creationId="{4E024F9B-770E-46CD-A5C1-7E6FCDC6FF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6" creationId="{AEBDC3B2-D1F6-4952-ABB7-A33A3A728E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7" creationId="{057652EF-0F7A-489D-8BAE-E0749E7581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8" creationId="{88941E0B-68A9-466B-AB54-E8A118B412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9" creationId="{C0D3FF08-89DF-45EE-A6F5-741139191B5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0" creationId="{16F40546-531B-42BF-BAFA-08A68771BF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1" creationId="{D7AA335A-7831-495B-982C-2365553EF1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2" creationId="{5E1A15E1-E951-43F1-BF01-50B910962F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3" creationId="{9A567E74-C219-4BE6-8D28-498CC25419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4" creationId="{4DA7B0A7-8A07-4026-826A-740B0F4BF2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5" creationId="{7D2A4BA2-B583-4E06-8409-5C05FA339C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6" creationId="{263A95E9-3439-40D0-B133-83D272A6B6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7" creationId="{08325297-2A08-4525-A320-7C4FA1A610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8" creationId="{D75A1451-8C6E-42E1-9DEA-3C83E7A3C0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9" creationId="{2541E83F-BD63-458B-8EC2-4AA70A23BC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0" creationId="{2D5DA8A0-7ED3-4F70-B168-0071E2A3DE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1" creationId="{A03A13CD-8E27-4837-B74E-61A5146928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2" creationId="{E40C6577-1AB2-4A93-BF7F-7704F28F7B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3" creationId="{15E445E2-2784-4627-A842-E2E300FEA6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4" creationId="{E0CE8C82-E996-496D-B0CC-366A5E5DFF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5" creationId="{9F14A11F-A35A-4590-9A28-71C49407DD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6" creationId="{361E43E4-1C5C-4B88-9ABA-2FFDBEA456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7" creationId="{928CE205-896F-4C5F-A5DE-C800804130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8" creationId="{6D58B62B-C2D1-44AC-8717-FF167F0667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9" creationId="{5B881F9B-E877-4AB1-A9CB-9A7BF499FE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0" creationId="{0BAE7030-DE33-4C5B-9E46-7CF1580E2B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1" creationId="{A9F05889-348C-411F-A1E8-6B0820CA28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2" creationId="{D82EEF98-9301-4D36-83E8-C6DA40BE04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3" creationId="{34FA10CA-B24F-4B84-B532-D7A92A9542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4" creationId="{9865377B-917D-4CB9-9918-C2AC629CF1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5" creationId="{BD01CB23-755D-4741-812B-E76BD56CB8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6" creationId="{D431AF19-6B26-4264-BC37-78BE2604EC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7" creationId="{22FEBC71-8B39-45D1-882A-30E1C39D5E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8" creationId="{59F15CF3-BB05-4117-99F3-E5A57D888E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9" creationId="{9EA9EF99-1490-4BE5-B5B7-5C0CDD5778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0" creationId="{FE410C3D-8D49-422E-8DFB-E4FEEDC69E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1" creationId="{485EB56E-0418-44C2-AA39-14E59AB49C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2" creationId="{6BD3D0F1-4BAF-4E79-BBC9-D075EEB7F8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3" creationId="{8B1F33F2-5BA1-4EAE-98F5-706A776088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4" creationId="{012BC7B0-359B-4B9A-994A-212C943C58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5" creationId="{879932BC-43F7-4904-A55D-D6839C5B19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6" creationId="{2E9F953D-6001-4AD7-96E4-C4A941F4EA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7" creationId="{B729AF1C-D646-4DF2-B42F-013EF63F70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8" creationId="{2A8636A2-2F4D-4C18-A681-B9915FC313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9" creationId="{E9CAEC85-8AA8-4E79-8455-484065D110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0" creationId="{951614EB-B903-4F00-81C8-BD5766253D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1" creationId="{83003029-C63F-4EAC-9858-903948E3EE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2" creationId="{6D0828C4-CAF3-46F9-89B5-257FE3577F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3" creationId="{7940D734-928D-4BFD-8AB8-E6A00CDE4C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4" creationId="{CA5FC410-3749-44DB-8D19-C6A7DA7E77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5" creationId="{149FE705-31BB-4F65-8C7C-0E83BC8EFE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6" creationId="{DC9A05D1-711B-4B95-95EA-BD733F39B0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7" creationId="{A56E2878-E47F-49C4-B21D-8EB015906F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8" creationId="{9C2441A3-682C-4194-82C4-5E274BFD61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9" creationId="{95E46EE6-A3DD-4287-BD47-06F682E4BF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0" creationId="{285D1E26-664D-4F27-821F-584DAAE1D6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1" creationId="{2C0BF6BA-20CC-45B9-8B01-8FDCF8C590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2" creationId="{74FE4BB1-94D3-46B7-AD21-F5D514425A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3" creationId="{715AD00E-D30A-47DB-800C-B1227A39AD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4" creationId="{C6C39B0F-2B4F-4AF0-BFFE-2E9958DB10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5" creationId="{28132E64-6601-4A58-8695-A47FDDF86D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6" creationId="{A5CC2CEA-1F62-45E8-AFD0-9955DB1F10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7" creationId="{7CB3F243-6D40-43C1-A6BB-9FEBCDDC14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8" creationId="{EFF8BC43-718F-4F90-B939-18540E7490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9" creationId="{D1E11661-FF02-4651-A4E8-54D3806A13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0" creationId="{9116A795-6E3D-4C7F-9118-035ADA9088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1" creationId="{ABDB7BC0-96A3-4148-A9F0-A4D8D1BBD4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2" creationId="{99A8B704-9B73-476C-85A2-A7E2196B0F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3" creationId="{D4D74477-8EFD-4A82-8E7C-113C3D25A0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4" creationId="{2CD09AEA-0B2E-4D51-A176-C3E2D54859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5" creationId="{1D185B61-975D-4075-A873-1AA8D28F942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6" creationId="{85754377-B8EB-4231-B66F-2E249A6F2C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7" creationId="{0280AF81-D8E2-4F80-90AB-E5F181C427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8" creationId="{D8A8E344-3A0B-45F1-AF7B-20930A4385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9" creationId="{079C9775-76E2-46E6-BD5C-81721AD53A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0" creationId="{989882D1-A6A5-4F38-9FA0-EE5C21EFB8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1" creationId="{679DFC18-DB1B-4001-894E-F709ED1F14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2" creationId="{73E7BD91-71F3-49D9-9839-9035A60490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3" creationId="{431D8386-ED83-4D14-809C-F65C3704CB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4" creationId="{0EE0972D-038E-47A7-8D84-69B2434A3B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5" creationId="{44B88FEB-1E29-4EB2-8E5C-5AD89518B3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6" creationId="{89E9AFFE-D056-4A79-A290-47EDC57BF4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7" creationId="{9CE3BEA1-98B1-4691-86C2-ACC9D7EABB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8" creationId="{BAC333F4-64E0-4665-BDE8-E909406EDA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9" creationId="{11DDE91E-62E8-40D9-9662-355471FE00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0" creationId="{60753EA5-D101-40CF-BF0E-9E314B0441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1" creationId="{7A87C59F-42F6-4CFD-BFA9-01EBF76EB6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2" creationId="{0634CFC4-E1E1-470B-A5F8-4F97350381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3" creationId="{3F7DE280-384D-47FC-9537-2C0624CA0D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4" creationId="{206F2D0C-02B8-4D82-BA15-A77D3ABA7E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5" creationId="{D7B262E7-BAED-4C3F-B682-8E67181030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6" creationId="{B5115622-1267-4BAC-BD78-7550464170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7" creationId="{37075F5E-84F3-45F7-A23B-D1B110B8A8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8" creationId="{210095D8-F28E-4AEA-BC57-922F083CDA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9" creationId="{D3FE4E18-34BD-4A6E-B7F4-B0B685D7F3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0" creationId="{18BB2C75-9879-4EE9-B0A3-3C9D3ADFF9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1" creationId="{46EAE7A3-33C6-44C1-A295-3572900DE0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2" creationId="{02E40F88-410B-494D-9505-C3861076D9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3" creationId="{2391A69F-5247-4204-A443-53698843C6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4" creationId="{9B0664FC-7BB9-4E7E-B7DB-CCA0F26946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5" creationId="{F7B5F4A0-FBD9-4EC5-BFDE-34AD068E7C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6" creationId="{2AA8D13B-3D08-44F8-A955-5A451E905B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7" creationId="{EF4BA1A7-F413-4540-8AF3-255B2DE57B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8" creationId="{7B46E51B-6CF9-4F49-AEEC-1C917FF1B0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9" creationId="{ED711DA2-54A7-46F1-AECE-6036D26327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0" creationId="{B02F87CF-49FC-4351-BB09-D87FE48336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1" creationId="{AC2C9DBE-C583-4BF4-A3F5-743BFE48DF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2" creationId="{16A6249E-27CE-4F01-8EF8-F1C36F2B54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3" creationId="{1600FA01-CF78-476B-8610-74B354D28B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4" creationId="{6E53868F-1009-4975-A206-87CEE167BC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5" creationId="{38E73181-3C80-49B7-B9E3-B4DAEE08AE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6" creationId="{82A3CAFC-5639-446D-83B6-E00F23BF7C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7" creationId="{BB64EF52-2F0F-4368-8026-4C6F89FDC9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8" creationId="{FFC0C5EE-3C5A-482E-9A72-72985709C4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9" creationId="{DADD1820-165B-417E-9473-7E74AA2E88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0" creationId="{C7C75CA1-E629-41BD-8961-41C12350C2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1" creationId="{AD2A7219-8187-4762-8182-52AA6AA0742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2" creationId="{FAF931E8-B228-49B9-80FB-A96561B279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3" creationId="{1E65516D-FC02-4E62-94FF-F1ADE39F1B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4" creationId="{86784F7C-C333-4ADC-ACCE-CE7DCABA5C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5" creationId="{F8BA6827-7B33-43D8-83F3-E2206C95D7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6" creationId="{8E58DF23-AE67-4935-B914-A8449E52EC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7" creationId="{7265B95E-BA72-4C53-9D30-A79670497E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8" creationId="{A7183129-32E8-440B-A136-48F9F29D81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9" creationId="{8DFBFF55-3CE3-4473-B555-0BCB7AA9F0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0" creationId="{8D945FC7-52CF-43F1-9540-C40DF1CE5A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1" creationId="{CCA023C6-6D79-4B70-B98B-27D2DA7E3C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2" creationId="{BFD54BDC-AC49-45BA-8C3F-B070D5C856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3" creationId="{6D81C3C0-C1FB-4EE3-861F-BC287F21AB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4" creationId="{1F6FFE4F-90BE-4E6B-9DA6-75DD3B0E23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5" creationId="{397E73F5-2F62-4884-A18B-2BF20492B8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6" creationId="{EF587360-5096-4A4B-936E-E0E399AB3E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7" creationId="{F6C35665-C6BD-4189-BA41-D724656D9F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8" creationId="{F1E96234-2611-4B11-9F7F-7BB27EA094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9" creationId="{F703E5D5-2E33-4ACB-B577-120F224778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0" creationId="{3AD6FC68-A5F0-4B04-91EA-3D389F976A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1" creationId="{EEB90093-14BE-49BC-A95D-8419F20D07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2" creationId="{CEFC7A49-85DD-4726-81C4-08F5CDA50C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3" creationId="{33807C95-61DA-4B8B-9A92-4EADA9DEA2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4" creationId="{C1D24624-E35C-4526-8AEA-5F29980E2C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5" creationId="{6FA582E8-9815-45FB-A831-8754649B91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6" creationId="{2BFB272E-E369-4CD7-8A4D-6D4DD05725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7" creationId="{0EF4763F-0FF5-4E8C-B47A-043A949290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8" creationId="{760339E2-AEFA-4365-8812-DB1146A60A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9" creationId="{F0BD583F-2E8B-4C46-B9C1-A980F723D3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0" creationId="{85D28BF2-D272-45C3-8268-AE59F0DA80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1" creationId="{7BB064F1-A1B1-441B-B47E-8A4E310F5D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2" creationId="{5CAAF5F0-DE0D-47DC-AB72-7A20FB8D71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3" creationId="{8D9E913D-A189-41FD-A80F-741B2D1275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4" creationId="{1F2EF923-0C6A-42C8-B25A-6731A0A4EE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5" creationId="{77F9D29D-FE4B-490E-B71B-B31DE0461A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6" creationId="{1AE1F984-42CB-4D5D-934E-6A80DF11B6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7" creationId="{348A0ED5-EF1A-464F-87E2-6C4F1B0D5D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8" creationId="{7957B37D-A799-4DF3-B619-A95CF7E302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9" creationId="{D2B07080-1727-45F2-ADB6-01FB8E31D4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0" creationId="{E0D030BA-B628-4D7F-8079-EF22E52793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1" creationId="{144A1A09-A1D2-4E4A-82F5-092849F28B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2" creationId="{C7565E0D-9F56-4906-8705-DC231EF113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3" creationId="{63A41198-CA82-4475-A4EB-C79DC12EDE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4" creationId="{085064F6-B909-47F9-9537-88D7552776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5" creationId="{0746C2E8-5137-4498-A98D-BAB86D37526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6" creationId="{24AF84CB-2B92-4098-93A7-EA695C4DEB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7" creationId="{BDE4CFC4-546C-41AB-827C-3ECA06F628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8" creationId="{671EBC02-E79D-4AFA-A95D-1063259A2B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9" creationId="{CB126553-9A8E-40BF-AC55-4F77276D53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0" creationId="{E1A91456-B01B-4AB9-9045-84FDED87FB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1" creationId="{E293E769-F872-4BD2-BB76-1381074A69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2" creationId="{BF5E7A55-802A-4BAC-8C9D-514133F699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3" creationId="{A06BCB9D-E202-4A44-A929-2FB1F9A0DB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4" creationId="{97132F66-EADE-4AD9-A441-E499C039C6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5" creationId="{AE46554E-F9B7-47BE-90BE-152941DFCD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6" creationId="{B872964C-30AC-4D06-896F-9E426CCA94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7" creationId="{BBCCA319-E2E1-41C0-9A59-46C7B72D84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8" creationId="{97533FF9-5802-44DF-8FBF-E861AF0594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9" creationId="{48FB33F6-F0A4-4897-8D67-25EE212BF1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0" creationId="{6A16A938-10AA-4BDA-94B4-5CED18E0D1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1" creationId="{5FC65772-E22E-4C1D-AC30-95C3914136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2" creationId="{2F9BC6A7-6287-46C2-B736-6CA5899209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3" creationId="{C9966AD0-312C-4F97-A781-CF3A23EE69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4" creationId="{F011A597-F459-4D50-971C-AD291743C1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5" creationId="{26531907-D039-4D81-8485-EB4D4EB5DF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6" creationId="{DF81A0B8-A1B7-4095-AF78-417127A973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7" creationId="{C54067F5-3F0C-4EEE-840F-2270BDBA2D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8" creationId="{EF6AC186-EA45-4618-8B54-6EFA973C4A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9" creationId="{05791B84-3495-4ED1-B60E-9F00A30B95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0" creationId="{0C00AE9E-D132-4A2C-ACED-F57C0497B0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1" creationId="{1383D35F-71E5-4636-9575-D6405F04DA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2" creationId="{5ED9E827-618C-4E9D-9F40-771EA0ACA1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3" creationId="{AE7217B9-64E3-430B-AC04-3C72A32B37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4" creationId="{DF3C05F8-1C7D-40EA-8FD2-E7370B2729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5" creationId="{A1574A5F-5EF2-4FCE-83CC-44B50BD332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6" creationId="{4AE55867-00DB-4303-A44B-03EADDB830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7" creationId="{1773DA98-85A0-43E4-AF48-0FED8056D5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8" creationId="{AFD1997E-1168-4F4C-A386-79A4B2C44C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9" creationId="{C40FE8D2-582A-4CB7-A67E-6DB89CCC34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0" creationId="{7128C331-DD82-4808-94EA-21E5719B89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1" creationId="{2B09F5BB-C8D2-49DE-8192-5CAC134891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2" creationId="{FFE7CBEA-2CC9-4B4E-8CFB-87F8D8D97C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3" creationId="{081FE332-420B-4184-8E37-D191E59E22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4" creationId="{BD49E308-717C-47F3-AB11-61EC81BCE4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5" creationId="{E65DB821-4F9A-40FC-B456-FE9C470710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6" creationId="{6A293C68-8CD3-4E09-9193-035889837B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7" creationId="{9065CC59-767D-4AF4-A8A9-322B05A082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8" creationId="{2BBBF3D3-B120-4859-A909-1758420038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9" creationId="{16E72AA1-CEEF-41FF-A5B2-6F3C8F85EA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0" creationId="{3D54C80F-3455-406D-AFCF-AE1C4E82C0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1" creationId="{0D657E3F-F29E-4B69-8954-4815738BC1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2" creationId="{C81CD3A2-6D53-4EFF-B491-FBD69203E3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3" creationId="{E697A67D-8804-444F-A5FF-071CBAC127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4" creationId="{418ECA7C-C03A-4757-877E-2308D4F6D4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5" creationId="{B903F1FD-2FAA-4C0C-BE19-E91AECB24F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6" creationId="{8A2555E0-F3D6-450B-8718-FFF3F89000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7" creationId="{F9E64604-4C0B-48B1-8C52-BC8C1AC8A8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8" creationId="{041070EC-7CC8-4D79-BDDE-66D90C7FF5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9" creationId="{DBFA9B9A-C8A3-4B2F-A3A3-AEFED021ED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0" creationId="{1BEC6029-E7EE-437E-B275-2994FC0693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1" creationId="{4105076F-99D1-45E2-9A41-382384E746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2" creationId="{1D155E77-0195-466A-813F-50F1E3456F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3" creationId="{26656C72-C2A2-416F-B3AD-1123870A7E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4" creationId="{B1256FB9-573F-4D83-BD26-1BDCD7507E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5" creationId="{FC7F7C34-CE25-467A-AC23-29FE886BA15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6" creationId="{1AC94B0C-3346-41C6-8D4F-A435F36089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7" creationId="{2649300C-8981-4A62-9980-91759CCEDA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8" creationId="{D8A5D61C-0F6C-4808-8449-91314F951A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9" creationId="{84BC96AC-DE54-4862-A87A-2730BB5D35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0" creationId="{9A72281F-BB5C-4B58-B624-24527D2727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1" creationId="{CD648D65-D8BF-4E94-8D1C-865247748E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2" creationId="{E8812415-05A1-46B4-A603-A3F5B962B1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3" creationId="{BFA7B197-BF76-4AA9-8C54-235151C7EB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4" creationId="{0F817778-0D03-46C4-B424-9CAD9B207F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5" creationId="{B7059CA2-6ACC-4EAF-AFB8-BB020B7EA9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6" creationId="{CBD25466-025B-4523-83CE-8144A76B6F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7" creationId="{DC77ADBA-9A6F-4100-BFCA-08E976088F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8" creationId="{8648CB8E-C8BB-46D5-A62E-CDE2B1623B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9" creationId="{6F95B643-C2C2-4041-8427-6A9C7D3549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0" creationId="{61F8C094-B061-4D42-8FCB-56B91E1DAD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1" creationId="{1C15E0CB-B7D8-4A6C-A123-3E61685483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2" creationId="{E8F530F2-018F-4B26-9019-C89A639507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3" creationId="{6882F7D9-3C47-4DC3-A9EA-EEAB8BA043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4" creationId="{0A4FEAE7-7885-49BB-917F-F37E67361F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5" creationId="{F2673648-D9D9-489E-BCC5-2D72271E5C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6" creationId="{B6154F66-9E76-4AF4-B495-981A70733E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7" creationId="{4F6F03DC-46F7-4A7F-A30B-0A0A310248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8" creationId="{CC7CF67E-E3F8-4E9E-A467-38D087ACA1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9" creationId="{A1A0B24C-1215-4D3E-A867-ED2BF945EB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0" creationId="{856C9DEB-4E3C-41B7-8475-791F2DA016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1" creationId="{4DD176E1-9CC9-4643-B1FD-14DC75C6C3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2" creationId="{48E46FCC-7D6D-444D-8E12-77C35C680B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3" creationId="{E6AC7770-F71F-4D09-992F-3A978B4CBE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4" creationId="{5219B562-8184-4462-A28B-0F2CC3469D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5" creationId="{A338085D-44FC-4239-AA60-9F54DB36A2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6" creationId="{00AEAE4A-ED7E-4FC6-B1B1-7DA24EA4FA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7" creationId="{F9918534-2EF8-44BD-8D4C-5E66D44599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8" creationId="{3616B097-0A5C-4A64-B054-42F3D1183A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9" creationId="{EA4E61C4-E8FA-4AFE-84F5-0662330CF1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0" creationId="{0A2A2D64-D51C-4B3F-A960-FDCA600E08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1" creationId="{53EEDCAC-2523-4418-A7C1-6E3831E2D4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2" creationId="{01372404-303D-4AA0-BAD2-FA5CA35147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3" creationId="{FC83EDF4-CD98-49C4-ACC1-1EBC148EEB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4" creationId="{2C143D50-6B8C-4DB3-83C0-1F5E9E990A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5" creationId="{CEDA7D85-BC2C-4FE2-9C96-E6BEFF7EA4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6" creationId="{4BE1C562-1429-421E-9C94-B6AF2FBDCB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7" creationId="{C485A706-B4AA-48D4-BD4C-3328E6585A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8" creationId="{E19A968E-C8A7-45A9-AC43-7EDC5A467D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9" creationId="{E2ABFE1C-F7B7-41EF-B366-89999CA873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0" creationId="{5EE9A6A7-5F6B-4793-922F-0ECAE172F0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1" creationId="{8096F4EA-AD74-4BBB-95E9-E85832D786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2" creationId="{B03CE2F1-74C8-4947-990C-5B25A03C8C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3" creationId="{74214F6E-1842-4316-A23E-D00FBDBA15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4" creationId="{9C0D0FC9-ED29-44B5-A147-3DB7DD20E8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5" creationId="{CB9020D5-BDBB-4987-822D-F45758ECC9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6" creationId="{064832AF-18F2-41A8-AEC7-E82AFF4C0C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7" creationId="{DBD0988E-92A6-47B9-A1FB-C5A7D1BE25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8" creationId="{354089C7-87B6-4CFF-813C-694ABCD390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9" creationId="{A4ABFAD7-4627-489D-A6D5-2C15F9AC1C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0" creationId="{84F7F500-638D-4DD6-B537-D4222BB8BF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1" creationId="{9B44A3E4-26D8-41F9-8B13-B8F45EEA90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2" creationId="{C37B54B0-6586-40ED-B7D8-165C1BC4E5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3" creationId="{5E9783C6-F530-44E7-889F-483051AE66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4" creationId="{B63E6900-27E6-4051-87E5-879E2AB531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5" creationId="{5FE63758-3BFC-437F-B13B-2A23A20382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6" creationId="{F75D22B8-6F05-46B8-BA91-1F74B59F84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7" creationId="{FB21767F-0AF5-4010-9472-D4135CF9075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8" creationId="{31B8EE9E-42F9-405C-94B8-CC3B854C54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9" creationId="{7CF0A945-094B-4FAF-8FE2-834822E8A7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0" creationId="{4EF98B0F-B066-4663-8B79-0066159442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1" creationId="{09D6AA49-B99C-4950-8840-6091BE11E9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2" creationId="{D4E59033-7083-410A-8874-8FD7D64935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3" creationId="{837E09EB-1E6C-464B-B6EE-1B2DDDE346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4" creationId="{C821494F-3EA0-46A7-9587-7F65BC61D1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5" creationId="{FA035DB2-7857-46BF-9F88-A7C69EC194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6" creationId="{8EB0110F-A7AF-4B41-AACC-61A63D23DC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7" creationId="{99D6FEDE-7AEB-40D4-B29E-1BBCCB8BAB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8" creationId="{0B516B8D-3B75-44AE-BC15-8DB210B489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9" creationId="{FDE0AB99-C98D-4D47-A0A5-702DCE2FF1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0" creationId="{4644F87A-AEB6-47A2-A718-5A3D3D968C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1" creationId="{E010C945-0938-42E3-9BA6-C1DE23381D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2" creationId="{C11A1D0B-7DFD-42F2-A66A-8A24CA2756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3" creationId="{D649FF13-01F3-410D-9427-1CBA7850B0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4" creationId="{47A3B90C-F0DD-482A-B248-9E2E635A1F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5" creationId="{D38EE899-216F-49CC-B991-CB86D8DB20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6" creationId="{C7481F52-3F29-4114-8E76-6BFBEE3C41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7" creationId="{E67AF168-76EC-4F3D-AFFA-3566BC99DB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8" creationId="{E566080D-D035-41E4-9793-E40AF3AD10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9" creationId="{AB0D4C60-128F-42AF-BD5D-9DDDF63A6B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0" creationId="{BCD451DC-248B-484D-8274-8283FE6103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1" creationId="{E2DBDCA4-BA52-4637-8A33-105E8E0DE8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2" creationId="{8C17079F-EAC9-459A-AA16-9A6065900A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3" creationId="{89E4FE6D-E293-4C10-A48D-B007716873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4" creationId="{83004289-0CF3-42CE-A6D3-8810A16BC2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5" creationId="{7F50DA24-6A02-4C19-97F1-0776907EEF6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6" creationId="{0EC9BA8A-37AB-40DB-A353-33380F970A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7" creationId="{84E47314-869D-4C8B-B25C-3DD161E491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8" creationId="{48F47C48-0D45-4847-88E7-907740C3A9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9" creationId="{A9B07C1C-E890-49EA-837F-87D4CDDBCF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0" creationId="{88854B97-DA31-4EF7-A7C8-B786E4AE0E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1" creationId="{9FE2BEE0-5D1F-4564-B2A7-B35EC04B34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2" creationId="{F18A1438-2481-4BCB-AFBE-D490DFF9AA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3" creationId="{91BC28F1-3960-4D17-9A17-A2AE668D9C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4" creationId="{D08146F3-597C-49D5-BBFA-A6C18F2448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5" creationId="{565D9B18-620F-4105-A52A-C07BC9A414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6" creationId="{684D34C2-9F3A-42F8-8915-42474F0502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7" creationId="{D80C0FDA-0AB7-4B2B-B54D-3EA35E821D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8" creationId="{75D2C662-E877-47DE-B398-F302D8B36B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9" creationId="{14F64E89-C83E-44C6-86E3-4EF80754D4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0" creationId="{EA73FE87-9E54-457A-82ED-DACA1B2A72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1" creationId="{F80F0604-174B-4F36-AB30-F7A20D046C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2" creationId="{D2B7F500-AA25-4CDB-8C52-51422BF586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3" creationId="{8EA1EB4E-4E04-4AE0-857A-44C9328E07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4" creationId="{E7E4D561-0D19-429A-9F72-B454F26AF0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5" creationId="{0B5BBD66-61B6-44AE-8CEF-75AEE23D93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6" creationId="{220CE2D9-8F6F-4AB4-8471-1BD03C971D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7" creationId="{011F9460-B338-431F-A33E-DBA560B37A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8" creationId="{7178E3BD-1265-411D-86A0-1A93B784A2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9" creationId="{2E71B247-04EF-4B91-ACE9-0B02B89191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0" creationId="{48467744-7E26-431C-8033-19532565AB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1" creationId="{F3513354-8AFF-4AFD-8A65-D6BFE07661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2" creationId="{DE68D1EC-AA23-4BEE-BAD0-E3EEBA444D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3" creationId="{70144CDC-FD1F-4EB6-8C80-F3355EDDFC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4" creationId="{1509C0AE-3D94-49ED-B5BD-C4D2A30CEA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5" creationId="{411F7436-62D6-4223-A5DA-827F83EED9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6" creationId="{09DA61B7-F93A-446C-8A61-2D934B2C44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7" creationId="{82812FC5-B69E-4A46-96F3-DB1AA7A63E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8" creationId="{224C26DC-9D64-49E4-B627-B0FA5BC6F3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9" creationId="{A3FB0B10-75D7-4203-A5FD-2681BF56C7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0" creationId="{80A28509-62BE-4FDE-BBF1-59569AF567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1" creationId="{BA8B9068-5526-4A8E-92A0-D59CB164FF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2" creationId="{81853758-FCE7-45F0-A71F-8361F9716A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3" creationId="{56D525EF-1FBE-4D7B-B196-33E1003EE0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4" creationId="{E7C3B283-1367-4FFB-BB6E-D815F00700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5" creationId="{6905E437-2D42-4299-AA24-512C0D1CDA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6" creationId="{E6D91B8D-1DAC-49F7-9694-FBD7A1152F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7" creationId="{4BF41DC5-B510-4046-B5B5-01EAE3DECC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8" creationId="{CC2BB9DE-0F7E-457B-AFDD-6CFAFE36BD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9" creationId="{8294FFED-E11B-45DC-9175-3D5B0C96BE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0" creationId="{DD284ED6-E72F-494D-8D67-5960908760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1" creationId="{26CD9E42-1AEF-4E00-BF81-8C77A60AFE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2" creationId="{5C709DF9-E125-4F29-9D5F-C9ABCC4EE1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3" creationId="{E4010419-DAB3-4603-B8EA-F2D1891112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4" creationId="{FF061076-A0BA-4556-9CA1-7EC7325E32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5" creationId="{0C8CB83C-B3D3-4001-8817-E466456298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6" creationId="{39C4EF48-C09E-41BA-A877-67BEC5E3E4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7" creationId="{4EB8B4A2-AFAB-4EFE-BB25-EF51966FAD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8" creationId="{5033C210-4E7C-4346-A554-5E0BBDBF01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9" creationId="{2230DA5B-F8CB-4662-A4E6-B8DD1CE223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0" creationId="{7FD79581-F501-4FA9-B324-EBA5A17B20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1" creationId="{C100B70C-AC9C-43AA-B7EB-7F7C6CE17E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2" creationId="{C4D594E9-E676-47CA-A1CD-98F1F88A02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3" creationId="{802B6968-EF40-45DB-8092-8ADD647358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4" creationId="{048C8B70-6324-4728-8D41-FFB1523E5D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5" creationId="{AD7328FC-09E6-42FF-B642-8EC19A6808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6" creationId="{4B98779F-2A4A-43BF-87DA-9F71084D75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7" creationId="{8961D1DB-1673-4AE7-B92A-B37FC76769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8" creationId="{D40AB569-8E32-4CBB-9662-4195716F0E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9" creationId="{39FDB893-2E63-4B62-9B54-43391815B1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0" creationId="{E9CC996E-01F0-4DE7-B9D5-D4873F95FD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1" creationId="{5243CD30-813E-4201-8EA9-9959A4F76C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2" creationId="{3EBC6E03-8070-42E8-BCE0-4DABDB4929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3" creationId="{DAE8AA45-8F49-4DB7-8AEC-49E31FA6CE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4" creationId="{D28AA3AE-E98E-4601-842B-8B9B9EFCAD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5" creationId="{B7F3A0FF-314A-4554-9BB4-D753DE69C4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6" creationId="{B7FF0B77-3D34-4CFE-8008-A09CB458CC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7" creationId="{8BDD2C29-DF18-4C4E-81EB-CD1FCEB58B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8" creationId="{D3619705-93DC-4830-9E13-7F8322B10D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9" creationId="{815930EF-F501-47A2-9C1A-14F4BFDC28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0" creationId="{254271BE-018B-4DF5-90B3-C9E6AE34EE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1" creationId="{8270880C-5A2B-4AE0-913A-9CBCDF3D96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2" creationId="{70132DD9-62D9-4B4D-9CE0-B9CAE0E76F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3" creationId="{210BA498-92D7-4DA5-9AF8-F2D0B83040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4" creationId="{01100F90-A82A-45ED-9057-34B6AA42AB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5" creationId="{D0B3F4BE-27AC-4FA3-9414-C45606E17C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6" creationId="{FDABCCE4-2EAF-4221-9C00-6FDF644ADB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7" creationId="{E893C01A-6E41-46F6-81C7-C8A1097A5A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8" creationId="{44FE46D8-FAD3-4C8E-AA80-885368A171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9" creationId="{B78DEEEC-097E-4162-9F05-3D5F8A9024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0" creationId="{C8108AB8-DD6F-4D61-9440-8AA73B3A93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1" creationId="{C62E64B4-B543-421A-A487-6040FC705B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2" creationId="{EE351877-9D9D-4FD7-8CB9-25B8B52C08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3" creationId="{43E8A6FD-92DD-4C89-97A8-D26E78A774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4" creationId="{F4109269-EDCA-4E90-BD18-C79B3DEF1C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5" creationId="{2A391A67-C562-4E84-8462-AA2698F199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6" creationId="{3AA2EA20-CCE9-4708-897E-20E8E24F83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7" creationId="{70D9316F-8517-49B5-958C-F2B5EF81AD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8" creationId="{30F53212-2037-4FF1-A65B-F8A4FA26FA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9" creationId="{9F671998-59CB-4DEA-927C-40B3BB96B0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0" creationId="{AD6971E6-8E1F-47A6-864A-3D9FB08D1A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1" creationId="{9AC77B29-4060-4CCC-B7FB-1D72B94812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2" creationId="{E33C2573-B068-4664-B909-14F84382A4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3" creationId="{296D5BDE-8755-464B-AD8C-0AB797608E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4" creationId="{6BDF8BB9-EBCB-4DC6-956B-7E8C51F3F3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5" creationId="{31CDF204-3B2F-4DC7-9879-0B487EBEBC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6" creationId="{48A04DC4-DDCB-493D-8B87-41C4BB13D1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7" creationId="{48EE1E50-D622-44A0-93B7-0A6F39A5622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8" creationId="{DB6D6EB8-B344-4AEE-ADA7-071E9BB798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9" creationId="{356887E0-DEB0-4AA7-BD07-E5A0F8886F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0" creationId="{64B1B958-CBEF-4226-B0F2-2B1CD348B8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1" creationId="{09B57B6D-03F7-45D9-878D-6E4205504F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2" creationId="{2FA3DBF4-BC22-45D1-A03A-A20EAD5853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3" creationId="{19279C4E-F691-4B0D-97E0-ED24E058C1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4" creationId="{CF27289F-39D4-419A-9E97-E4C36044C3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5" creationId="{AF5C7956-5F24-4BDE-8CDF-EEAD7BD668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6" creationId="{E4C56F47-8A09-4B6B-BA85-E436F51BD6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7" creationId="{EDB493A7-9EC1-4507-A81C-B185A5874C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8" creationId="{EE775AE6-E7D2-4D9A-821F-98C2AFFB63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9" creationId="{E337F601-41B5-4C97-8DE4-7790F0B2E8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0" creationId="{153DA59C-8C30-4B55-B027-B653961815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1" creationId="{81CE0711-9D0E-4A24-8633-5D5DC4BE06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2" creationId="{836CB57D-9652-498F-97EF-BE5CC19269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3" creationId="{FCA9DCB6-5542-4729-8A1B-596461EFAE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4" creationId="{29CB02DA-73D6-46E5-AB8E-0056147EDE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5" creationId="{90402CD5-C1F4-4110-B096-32E026C8EE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6" creationId="{9BA9DC99-FFA0-4A66-979E-F351802B4F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7" creationId="{AFE75C8E-5B1A-44BC-A8CF-8BFD53F90E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8" creationId="{863E36BB-9058-441F-A5F7-12DBC8AE95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9" creationId="{4715DBD6-ABA0-4CAC-8301-3AB370DBF7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0" creationId="{2810AD9F-D01C-44C2-850B-D1FA785050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1" creationId="{842C9B61-F6DB-49E0-B361-21B5BA2D33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2" creationId="{695E115C-1E3B-4C67-B876-1EE0C9FE40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3" creationId="{EB59F904-5F51-4093-9A7F-74465B3C10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4" creationId="{101F7F0D-A88E-4A6B-BF35-77261E0112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5" creationId="{E5CC5BB3-DFF5-4B6E-9036-D669D73E15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6" creationId="{2A8502BB-E279-48DA-AE9E-F1513DE513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7" creationId="{AEB74C9D-0C7D-4145-A0E7-A20C3330B8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8" creationId="{94EFB3C3-0200-41A6-83EC-6855BD624C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9" creationId="{8C871B0F-4124-441F-B68B-1D7E91C162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0" creationId="{60554918-2623-4C93-9A5B-9697F8F6F6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1" creationId="{4AB7538A-03A0-4C42-B6D1-FA9179C02E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2" creationId="{DDB086E4-1C47-4A3A-9500-0AF504132B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3" creationId="{86B30A7D-F427-4428-8934-1A63CD22AD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4" creationId="{23BF6A6A-ABFB-43FD-B1DB-2685C91A4D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5" creationId="{D7CAFD96-92C4-4F0F-9266-C7F50F5002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6" creationId="{47CF8C7F-27F6-43B6-BBD9-C8989A4E06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7" creationId="{4DB92CA0-BCA5-4EFA-9B49-D48A4A87A6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8" creationId="{4EE27DB1-15E3-46C3-9771-8AC4DFC09C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9" creationId="{BE3A64D1-CE40-439A-A58B-781BDC81DA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0" creationId="{6AB97A71-C5A2-4FB6-A6A9-5E00C11B62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1" creationId="{E8629DB4-143D-4550-8696-A56B4A6AFB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2" creationId="{CE7A233B-9F07-4D2A-A3FB-BE0E206076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3" creationId="{CD768206-A52E-4CD0-BBD7-BAA7624CB3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4" creationId="{BED3BDEB-308C-473F-872F-0E4E2AE052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5" creationId="{67BE6D18-A9BC-44A1-BCFA-96EE82A710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6" creationId="{2F5C4F52-46CE-4A9F-9F75-447D23A935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7" creationId="{ED763E98-906B-40F8-9DB3-C7170B72C0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8" creationId="{9396FCF5-BB62-4A94-9844-DBE345ED4E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9" creationId="{B1DF6352-3374-4525-8895-E48D7254F8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0" creationId="{FABFBC6A-5A27-4E86-A150-0B0D752F72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1" creationId="{BFAC40BD-6E7A-4C2B-817E-C78EB479E0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2" creationId="{A8B25BC2-6FFC-4AB6-A249-1463A5D409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3" creationId="{74976038-48B4-4857-BB57-9E7606B547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4" creationId="{FA9927AF-5D1F-4602-8A89-E5C15F665F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5" creationId="{EC3FC9D4-0267-41E3-85EA-FAAB5235E8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6" creationId="{A63FF96E-35A4-4056-8B99-4B75E90D53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7" creationId="{F53E071D-232F-4C4A-BA34-5DD9285C60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8" creationId="{D94ECC20-C469-48A2-A31D-2E71C49321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9" creationId="{436FC7FB-9B06-41C0-A5C0-A8D96E961D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0" creationId="{958B7110-D468-47FC-903B-F93D6A7631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1" creationId="{929B2EB4-8831-4A33-A201-9723FECAE0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2" creationId="{35F857C2-4558-4783-A601-C9AE8E0D65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3" creationId="{7EAA5A07-88E8-4087-9985-8C6B3CB785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4" creationId="{5A5F4A95-5285-4811-9BC3-5AD9D42742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5" creationId="{CF1D5993-5B01-4336-8AA3-459A03E0A7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6" creationId="{8A58BA82-D27A-4359-AE87-0C4D2D809F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7" creationId="{6935C38E-285B-4FCA-97C9-E91A53A1F7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8" creationId="{A87B30A4-EED9-4B32-B52C-56BC9CCA5E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9" creationId="{C59BCECC-1DA9-41DD-A23A-9AFF25E9E3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0" creationId="{5F0A1BD1-32F2-4CC2-834E-194F8D5282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1" creationId="{0DC53273-BC77-4B34-8390-2EC454729B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2" creationId="{FDF21915-D42F-4343-A89B-E4DF01620E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3" creationId="{D1808F03-0C08-4438-8C3D-2692EE08AB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4" creationId="{670E97DA-62ED-4A6B-8D6E-CBF45CD527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5" creationId="{70918986-3BD1-44BC-A7F4-4FCC0E9D63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6" creationId="{874C64A2-CB07-45A5-B436-F19A2AE0FA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7" creationId="{7975A38A-C1D7-4BA0-A71E-C4B3A321C8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8" creationId="{B97CE5FB-4C5F-4638-B513-A4216AB83B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9" creationId="{8BA54C61-6B4E-470E-8E66-A5EA5BB95A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0" creationId="{574CEC69-1AC4-4F7C-9DCE-8117293DA9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1" creationId="{F2DE5AFC-3B46-49A0-AC68-137D77F9E2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2" creationId="{8C21A14E-BA33-4FD3-A6AF-3076D2BF0F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3" creationId="{F4C3464A-BA9A-430B-BCB9-ED64617674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4" creationId="{6AFB3463-E174-4669-92AA-E3E8DC5265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5" creationId="{BB9DAD7B-A630-4FF0-9B9F-01E888A061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6" creationId="{DFFAD13D-B324-491C-96E1-4564DADF75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7" creationId="{BA54CA69-0021-4C4C-BE05-5752B749BE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8" creationId="{E09F3E56-22D2-43ED-92E1-83559A5BD0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9" creationId="{9A20FBCD-F351-4BF8-8372-6875D59EBB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0" creationId="{C0358F20-CCCA-489E-B8BB-902CCE6CEB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1" creationId="{B71A66AB-64E9-4CE3-A4DC-D65B65D094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2" creationId="{3354156B-A27E-48A8-82EC-17D34366C6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3" creationId="{0B1FE901-FEED-49C0-B4E0-3CEAB22AAC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4" creationId="{B3143CED-AF7E-4D5F-8557-B37F959B0F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5" creationId="{FF9A6514-6348-4082-9560-D63428D9C8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6" creationId="{F966E184-D5B8-470A-8F2C-A74B6E5697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7" creationId="{31A20465-E69E-46E0-93B4-6DB7E60422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8" creationId="{2DF4FB65-B0D5-404D-87B7-95EB69D163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9" creationId="{21B66C60-6545-4CB8-81BD-DFBBB94D55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0" creationId="{A98CD829-B412-48A5-AAB2-75E62DDE5C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1" creationId="{590828F2-3495-4A06-B5F6-2FE5F5592D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2" creationId="{0B97652F-5516-4A0B-AACF-BE2D9637A5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3" creationId="{15EBE917-2C13-4C4A-88A2-A1BB1B2F28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4" creationId="{4046B630-FB65-4D95-AF4A-66D0CBF475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5" creationId="{4BD72DDF-0E2A-41C7-B6AF-B501EFA789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6" creationId="{B62DA461-8B90-40F7-ABBE-83A01384ED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7" creationId="{C87CD3EA-7B8D-4AAE-A65C-A733E26F6E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8" creationId="{8CCE1350-1681-494D-8AFA-95702451F3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9" creationId="{62F139E7-8E81-4F16-AC86-0354F1CB03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0" creationId="{7C0B566A-AE42-4CDC-8878-3FAC40245B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1" creationId="{FBD07113-22D6-467D-956E-3827F891FF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2" creationId="{24162B0F-7573-4E28-ABA8-75101E8FE0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3" creationId="{760B6BE9-D0BE-43A0-A625-8BF4393537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4" creationId="{191EBEBA-B7C1-4F49-A444-F36178A221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5" creationId="{6477AAD8-A392-4F13-928A-47601622DF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6" creationId="{A914CC1A-5F7B-4716-8FAC-9BEBB2BE82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7" creationId="{655D2F8C-83B0-4AED-9E2A-64D97B8794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8" creationId="{C17B3887-7FE6-471E-8350-ABB5BACA31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9" creationId="{F5B7D63A-2EA3-4A66-A44F-BE162BC723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0" creationId="{8143E68A-0E7C-4459-A491-698E651A4D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1" creationId="{3A0F0B48-F264-41F0-A3CD-3292C9ACCA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2" creationId="{C2BC8EDC-A95D-4F1C-B6E1-FB721C55E4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3" creationId="{E237FFDA-F666-49E0-9D82-A963A9032F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4" creationId="{03580354-D27D-4B53-B48E-D2C3CE7277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5" creationId="{9EBD2ED2-E524-475C-ACEC-578B5A1065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6" creationId="{FAA1DD8B-910E-41EC-80EA-4F3BF24A48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7" creationId="{CB850197-668E-47EB-B382-CD60F917D75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8" creationId="{825332E1-FF81-47A7-98A3-8F69687240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9" creationId="{FFC6F058-A0B9-4DA3-9422-476787E5C8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0" creationId="{360BE3DD-98B1-4886-B9DE-3DD892869C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1" creationId="{297A9E7B-7962-472B-A04C-E7608FE239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2" creationId="{1D69476D-6AEA-48BA-9B10-EA9358F8DF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3" creationId="{256D27F1-7A89-402C-BBBA-0D43B057A4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4" creationId="{3CAF385C-9741-4C6E-9CB6-F05FE2BD09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5" creationId="{2782BBF2-D363-4F44-A9E6-E9218FD4B4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6" creationId="{0F7B3860-A39F-4BD6-9114-047EE47C3E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7" creationId="{A4A95F5C-C70B-4488-85B5-4D5694B216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8" creationId="{DAA8F7A6-D43F-436A-A07D-F4344E7835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9" creationId="{5BAEDC39-F5F8-44B5-AAB0-97588FD162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0" creationId="{D44873AC-650A-4F01-B063-6B846DD09F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1" creationId="{B04DB056-9046-47AF-9462-F5A750D335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2" creationId="{9A9969B5-7E36-4FA3-8A4B-5D0BA1223F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3" creationId="{3C5FB618-C681-4C4A-B41D-88330F3120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4" creationId="{27B318D5-B72B-462E-96BD-49388409E4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5" creationId="{1A3C3AAB-078D-40D8-B1D7-CAE9E79BD2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6" creationId="{14AE292F-8612-49FE-B044-E0150200DA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7" creationId="{DBEBDBB6-651C-4A51-AA3D-8BF1DB9F15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8" creationId="{1725F5A8-2CC7-4701-A0D9-28B546BA7F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9" creationId="{45815BB5-2272-41FF-8CD9-20F1B71070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0" creationId="{1D18F59A-6C1E-4901-8E45-4EA35F7245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1" creationId="{52FF1233-9704-4769-8F9C-B9C9AC5F55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2" creationId="{56BA4321-172F-4B53-BEB0-97EC05B0E9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3" creationId="{4B00DC53-0FB3-4DB9-AFC1-80040A576C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4" creationId="{107CF2DC-9A76-48AB-A3A2-C51940B77A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5" creationId="{431B08BE-30EF-49FE-9E5E-BBD1DB07CD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6" creationId="{40AD55C0-A49B-41D5-A6DA-3100AD5704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7" creationId="{5DBAC38E-AF71-4EAF-9325-B55034EC34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8" creationId="{4A4AA350-E0E7-458E-A419-7DF967B59F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9" creationId="{708A05EA-83AE-4630-A0E2-2987AB1424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0" creationId="{88965C18-D77A-4B8F-9415-F83A1E40C7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1" creationId="{B23AD745-5CB9-4684-839E-815B9DD884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2" creationId="{6DB7E3BE-C5FB-4E05-98E4-45602D6CFF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3" creationId="{598C2825-20C9-4724-A4AB-A79B4D98C3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4" creationId="{D1A5C585-886D-4A94-9369-6F213183F0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5" creationId="{27B60923-CF90-446A-A753-E10627E972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6" creationId="{D35E0789-EE3B-4105-9854-0C560F982E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7" creationId="{EAF17B3B-7185-4732-BCBB-7768E655FB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8" creationId="{ECFE0011-9532-4952-B67F-91162208A7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9" creationId="{D1C339A4-CE9A-4C40-BC76-5314705C2A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0" creationId="{E241078B-FCE3-425B-AAD2-A74E5799EA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1" creationId="{7412D162-CC88-4D96-9FDA-0EF7D46E46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2" creationId="{2293A4C4-9FBE-43F7-B8CF-F79D5864A6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3" creationId="{68034DA3-19F5-401D-B0AB-3C23FDCCFB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4" creationId="{8802BC4F-B055-43BD-A621-EABC863B48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5" creationId="{16C6F586-5D42-4E81-931F-541A08DBA4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6" creationId="{B42AE077-3EC5-4ED5-920F-BF5FA222B3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7" creationId="{EA5B2151-7D74-40FB-8CD7-9D719E44AF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8" creationId="{A3B7E47C-E60C-4F1C-BCB5-91F96C162C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9" creationId="{62F83D05-7119-46DA-861C-EE2FE7E3E0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0" creationId="{8726D846-4644-4AC7-9FE6-4BA9E690FD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1" creationId="{1EE1052E-F607-4953-A5E3-45EC79496C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2" creationId="{86B799C7-6222-421A-9C5B-C797DB74B6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3" creationId="{5DD4DA8A-1B1A-4346-95FE-8B8870726F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4" creationId="{9CC0BBFA-ACC1-4B2E-AAC9-88D152E1DD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5" creationId="{BA8D7516-6A53-4AA3-A1FE-07E50B994B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6" creationId="{F33307E9-8387-4500-AFF0-7B613E4462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7" creationId="{56FEA9EA-A037-497D-9FD3-3945471EDA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8" creationId="{01F1DD01-A900-4F4D-8855-558A09EA2F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9" creationId="{870C02C3-16B0-44CC-908B-2EE987318E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0" creationId="{701F8604-38DC-4A66-9B0F-817604F263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1" creationId="{A035A12C-09B8-4DFA-AE36-275A2F300C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2" creationId="{A72CB783-FE89-458B-A503-FAD4D2F13F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3" creationId="{B85CC94D-D2CB-48F9-A22B-A78676D6AC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4" creationId="{3F14D7BE-66CE-4D38-8CDD-5C814A49F6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5" creationId="{A5EF0AC8-38D9-4421-BC72-32D72CE1E0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6" creationId="{DE165047-A4D3-4217-AA84-0570D2D9E5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7" creationId="{EF372D28-FE61-4264-9F81-333F577995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8" creationId="{99307540-2018-438C-B65A-11FEFBC582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9" creationId="{F2F40190-7558-442A-B331-A8C48331A5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0" creationId="{4C7C307A-CE04-4A7F-8897-29F4C58751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1" creationId="{7C7ECBBD-B685-4852-BB0E-2FE65261B4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2" creationId="{D3912B30-8CF8-41ED-AE15-54678B06B1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3" creationId="{1D73D8DE-C5B4-4804-A242-E87ED1ACEB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4" creationId="{3736CA84-3581-4A86-80D4-68D3794ABC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5" creationId="{EF69914A-56C9-4AFF-8CDE-F2F26A9E2D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6" creationId="{F31A368A-A7D0-431E-A0C7-51A7E557D5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7" creationId="{B2CB0BB6-77DC-4304-AA93-24B57190A4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8" creationId="{D7B09E98-4DD8-4D20-8587-87A686D16D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9" creationId="{B65A3FC1-6080-498E-B9EB-DC71F31F62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0" creationId="{D1910BB7-BA1B-498F-9D60-F69397D7D7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1" creationId="{355823E8-821F-4B4F-9D85-7E42D6ACD7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2" creationId="{EEEF3399-9290-40BD-B7DA-0E33F4A416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3" creationId="{60C42ECE-FD14-4F59-BED0-839E8FC3E2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4" creationId="{9C12FEA6-8CBA-4340-BDB6-8055E5A10C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5" creationId="{0C36FAA7-6B03-406D-8315-CA1D124125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6" creationId="{456FB3C8-02D4-4018-A3CA-D7D4E4C583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7" creationId="{D1226F29-C9DA-4FAF-852D-DA0450DFF0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8" creationId="{A457C282-CAE0-4CC3-BAA0-E923EB1993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9" creationId="{F8352730-E78E-4B8E-BDD5-7677B61B9D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0" creationId="{B92A74C7-3B42-4DBA-B88A-698F0E61F5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1" creationId="{13F3BCBC-9CDE-4FFF-9165-F0FCD7F80B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2" creationId="{E24939A9-9E88-4C55-8771-F606D245E3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3" creationId="{54EE351C-2153-4C49-873A-DCB57DA397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4" creationId="{42B9A569-39D1-452A-AEDF-EB80AA241B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5" creationId="{D1B1521C-5E89-4B38-9888-C0AD42F6DA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6" creationId="{C671D5E2-C053-44C3-A483-0F918A6AA9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7" creationId="{51170759-B021-42D9-9FDD-531B8C1550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8" creationId="{45729A72-B322-4B7B-B272-9756D56F45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9" creationId="{7923DF25-F4E4-4971-AB44-13C358B92D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0" creationId="{C5A10A7A-EEEF-407A-9BF6-9BE9D50BCD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1" creationId="{8736C7CC-55CB-4A2F-905C-12F301C378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2" creationId="{F77989CC-06E0-4B64-BD94-D11A8442A1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3" creationId="{8B7384A8-7DB6-44AE-B5B1-084AF8F0EB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4" creationId="{A2C0EFA8-D582-4134-9CC4-9BF6C20A01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5" creationId="{DAC80F5B-634C-4467-9B36-DC35427771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6" creationId="{77436F2F-F6C4-4359-BDFC-F98E366EE8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7" creationId="{0432335A-14FD-462D-831A-1BB867E442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8" creationId="{F2EC4E8E-AB20-43C5-A39F-918C7DE65C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9" creationId="{2F162824-DDA0-4976-801C-10C536BC15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0" creationId="{38A46B58-5612-4F19-95B8-8A17E0D50D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1" creationId="{B7681B8A-2675-425F-850F-46344BE0C0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2" creationId="{A1C0043F-199E-4523-B935-C53300D889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3" creationId="{7F5463E7-7D43-4DD2-B910-8CF4F3B2EC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4" creationId="{300B7E48-289A-4B22-AC9C-3F5E0318F5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5" creationId="{7682D4AF-BEAA-4C99-AC6E-E4B1932B79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6" creationId="{A32F8594-E1CB-4B13-9A2C-58469256C1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7" creationId="{A323DA55-BEC9-4F80-B44E-C3F889033E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8" creationId="{BA6FA7DD-06AA-44A3-8C99-744D8EDC3B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9" creationId="{A183E75B-2F96-48E0-8DF5-7D44BACE10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0" creationId="{30B68C4B-03C9-4946-8041-1830893F09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1" creationId="{F46D63B8-E0D0-4F4A-8421-6DA7AEE679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2" creationId="{2609AC1F-3F1E-4A47-9E07-73468BFF7B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3" creationId="{4227D3F8-FC98-405B-BE69-6D59E561DF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4" creationId="{B284725E-2B9F-480A-8897-F56A380AFC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5" creationId="{D391DF3C-3304-4FA5-9122-6B7B602DBE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6" creationId="{ADA40F97-BA38-4775-88AB-7A755E3779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7" creationId="{CDA831A5-983B-4A3F-8D90-2FECC4523B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8" creationId="{6620F72F-7A8F-4D95-B3CF-72B12D6650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9" creationId="{8871EEC9-72A1-4F69-B174-D668F46304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0" creationId="{62B3755F-D5CC-4D0D-930F-EFE52D093A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1" creationId="{BD44657C-D00D-477A-9851-42E841BE1D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2" creationId="{D360A784-C87E-458B-87C9-3322E1442B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3" creationId="{8D95E8CF-E619-447C-AE4B-A1FDEABE93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4" creationId="{137F9BF5-5684-467C-AC3B-8BB2C11EBB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5" creationId="{E62CEC98-4FDF-40A7-9F27-8152606DF4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6" creationId="{9B2775D9-A110-493C-B155-4ADAB81A51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7" creationId="{ECBB084B-F27F-4EC0-B41E-9DD772B852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8" creationId="{032D93F9-02E1-4A7B-9785-7A783BF2E0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9" creationId="{39F8D7ED-12D9-4F22-9907-168043BBE2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0" creationId="{BDBC5E56-CB33-4712-ABD8-52922D7DAD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1" creationId="{86CE62DC-4711-4BE9-8DC1-424043F02B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2" creationId="{D81F6F11-05E2-426B-8E07-8889CD4463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3" creationId="{3A2AAC32-BD6A-4774-8E9D-F2A6578999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4" creationId="{9D5A62B8-E40D-4522-BF19-ED84E8DA17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5" creationId="{E8CCC586-77A7-47DF-9868-8E957479C0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6" creationId="{11F13F5F-486B-4248-8D27-7E8448D865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7" creationId="{45CC9A5E-0772-495A-9BE8-355524C2CF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8" creationId="{58A587AE-3D87-47A9-B40E-F2A557FCC1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9" creationId="{74264943-1362-4D91-8DB6-B3FB9E668B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0" creationId="{972744CD-6FBE-4F05-A780-BC9ACF52EE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1" creationId="{F5D5DDE8-25B5-4E7D-B499-8167591372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2" creationId="{D3ECCD07-E6BF-428C-8028-F9D17B5A89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3" creationId="{D6F73635-D3F9-42F7-8829-D01FF895AB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4" creationId="{993A983E-3860-46B4-A2D7-6143677530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5" creationId="{9E066110-35D6-4446-9EC9-E91E40E2FD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6" creationId="{D96EB604-3A00-42C9-8A74-B5D90E421E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7" creationId="{189B981C-5219-4CE1-B028-4D8BB66FA1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8" creationId="{7889FC6D-E4B6-497E-AEA6-853D36E445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9" creationId="{C3A67414-C2CE-4B05-93A2-1C956B5BBA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0" creationId="{3FD51405-56D6-444C-A900-0300628D30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1" creationId="{F8453BC2-D935-4F36-BFAF-674721F897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2" creationId="{E2532CA9-3470-4C08-8768-CBB9050083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3" creationId="{502835F3-87C7-4F87-9A05-4F01328311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4" creationId="{3CA8452D-859B-4850-B852-1A61A2EB8A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5" creationId="{36F94F18-8C93-4804-BD87-3E01048D96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6" creationId="{ADE1584B-865B-46A4-9BC1-7EAE4DAB1B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7" creationId="{FD5F56AB-156B-4040-882F-207C43E124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8" creationId="{026E5227-FF94-4793-9FDD-6DA09DA41C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9" creationId="{57EBDFCF-A556-49BC-BC95-BDE1639BE6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0" creationId="{F81B3D77-A1EE-4325-90F3-DB8E3293E6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1" creationId="{C3866C5F-74A3-43CF-8010-BDBDE9F65A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2" creationId="{C065392C-235D-4523-8E8B-182D2DE960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3" creationId="{AEFEC98E-389B-4CD8-85A2-B9C2E527BB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4" creationId="{2BD0B55F-5A42-4AEF-B3E6-B2D3FC6D58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5" creationId="{2FC94E08-1CB8-4530-BF42-720207C2F3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6" creationId="{860A0BAB-BA21-4DB9-85B7-644CDA66DB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7" creationId="{ABE9FB8A-0EBE-4C87-A22D-100A2C3A1D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8" creationId="{2A91D839-1D11-46A0-AB5F-EA4F1C14AC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9" creationId="{F15A6B42-115D-49EF-8EE0-FB181DE9F7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0" creationId="{29BBD95B-8B79-422B-B163-B6FB67810E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1" creationId="{7F146012-50AD-49BF-98FD-418EAC2C97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2" creationId="{A49019B5-2971-4A32-9407-7DF02498D9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3" creationId="{01CC21CE-53DC-48F9-B992-96E1A71CED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4" creationId="{0DFB493C-B222-4FCC-955B-BF9F3C39AF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5" creationId="{D8804C43-4BDD-4F32-8111-FBB543B09A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6" creationId="{A81BEBD9-0C0E-444D-8ADD-0CDF6F93D4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7" creationId="{C9C9CAFB-1218-4B02-AE07-B8214C5F60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8" creationId="{5119FE28-9FF6-42FC-B68B-E9A1076248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9" creationId="{7A199724-C6EC-4BE2-9333-C1247443E6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0" creationId="{C439B09E-D23F-48A4-A370-3183D8EF2F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1" creationId="{61D7D217-4459-4EC8-8A3E-B9EBB5D3F1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2" creationId="{459F070C-6B46-444D-9D7F-1DDDF394CE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3" creationId="{836C30AD-DD51-471A-8B87-77AF801F80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4" creationId="{213A5B55-D0B4-4A2F-9863-99C417019F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5" creationId="{6F2F565E-013C-4B8D-9C12-FC222C0E93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6" creationId="{4E6F14F8-A9D3-4E0E-B3D6-BF18714794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7" creationId="{183365A8-15A7-463E-AFA4-5DCC6DB5F7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8" creationId="{ACD63476-D10A-4F4E-98D7-165CC25F9A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9" creationId="{AE23A2E5-EC6C-4DCA-B201-9FD5475AA3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0" creationId="{963508CC-022C-4087-93D5-289701B3BB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1" creationId="{6A16DB7A-4555-442E-9668-0EF6F3F2B3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2" creationId="{F70097B3-C2A0-47BB-A863-E48C60243B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3" creationId="{78FD2049-2FFA-4F71-A240-13060997F0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4" creationId="{F3D7B8BB-587D-4EF6-9267-D2C3A83C85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5" creationId="{EB067960-BF3F-48EB-AA11-173515AD67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6" creationId="{D5FAB123-D7F3-4E9F-A12B-1C85D44BFB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7" creationId="{E26E5E49-3C6A-45FF-A959-6F53714C0F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8" creationId="{A9FAC61C-D605-46C1-9F63-3763D947BE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9" creationId="{3F9EF8FD-948C-49C9-A943-8D723EDF76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0" creationId="{6C6CA5B2-BB2C-4380-A2CD-3EDE67E236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1" creationId="{FDFECF2D-00E8-47FC-8A4C-CF57B296C6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2" creationId="{BA7CF540-12BA-41A0-BF0A-AA90C511A6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3" creationId="{8BF62DE2-ED9F-4C97-9476-D3A13CCCE2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4" creationId="{7587AF54-4F66-43B3-A19B-F2AE2BFBFA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5" creationId="{A4460888-DD01-4EE4-9267-DDBD5ACD97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6" creationId="{02AA143B-2FA9-4FF0-A30E-994F6175D2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7" creationId="{32995E14-71DC-452A-9388-D264238B00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8" creationId="{3F8729F3-E44B-4E36-BED6-26490D07C0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9" creationId="{01A97E80-2769-44AD-B7ED-87BA462E6F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0" creationId="{A300DCCB-CE03-44BA-9163-4FCA4091D3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1" creationId="{40132411-9654-4184-A75E-5A2FF458D9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2" creationId="{0AC4F425-8206-4950-A15B-BB0E8023DB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3" creationId="{F19D1E5C-CEBD-466E-91F9-3A306F651B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4" creationId="{78B20B44-0DB7-4F90-B25F-5BB805D942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5" creationId="{DD0B0CDE-737B-4788-848F-B4934E1D6C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6" creationId="{AE39865E-EE28-4329-B215-D2A2F67855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7" creationId="{B6780CA7-315E-49AB-A899-83AA0B1AFB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8" creationId="{B5776E00-85AC-4A67-83AE-68D1B84170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9" creationId="{37ED27E8-F40D-47E0-AB7E-544E305DCF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0" creationId="{C54A52D7-DCD2-4AED-B285-3451EC0600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1" creationId="{8B6CCF3D-5EBD-44C1-82BB-981A690C24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2" creationId="{5BEC993C-F41C-4445-9DDF-7FC118CEFC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3" creationId="{EAE19166-7C33-4B2C-869A-0616603D05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4" creationId="{039AA7E2-576A-4706-81AC-D0A1C5697C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5" creationId="{F2F2703C-A749-4664-A394-3C341CAC87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6" creationId="{73DCDA79-FC3F-4830-80E2-4CD3B3CD04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7" creationId="{11A1DE4E-8925-41E0-9719-D12949FD34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8" creationId="{EA0D6C28-20CD-4A88-803B-5093369CAB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9" creationId="{60D200CE-D1F0-4941-8CC3-1CD9C8D8E7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0" creationId="{1640DF5E-95DA-4E08-8FA2-BF805BF795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1" creationId="{3F52F09F-6A32-469A-8D82-3A75D8BB84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2" creationId="{45CCDD7D-3198-4F1E-A2B5-BEB570571D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3" creationId="{821EB1D7-0158-487C-A6A9-5287B3CA66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4" creationId="{C019B408-2EAF-4959-B2A5-5B1C6A3632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5" creationId="{42F9867A-0F65-418F-ABCD-E9415454CE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6" creationId="{70766E85-387B-4390-9287-C175BD294D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7" creationId="{B31B2351-2078-403A-9299-2FFA1CA0C2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8" creationId="{61333367-0891-4F81-8022-D0480756F3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9" creationId="{D92431D8-C7E1-451B-BDC5-982E6CE09A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0" creationId="{F841B438-E119-4248-BB57-91B411794D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1" creationId="{55D2CB25-6DF5-4D86-A5DE-204B753CBF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2" creationId="{40380CF4-4980-42EF-B8EC-F2A4D02B15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3" creationId="{1D651D3A-E213-45D2-A94B-DF842AABBA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4" creationId="{F0D38DCD-4A26-4BEC-968F-5E5371C8A5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5" creationId="{18E27952-00CC-4250-8389-8F1F983A51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6" creationId="{582EB018-BADB-4D0A-9F19-C2D8BD7C0C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7" creationId="{E4A714DE-2997-4129-A23C-F99E6871D6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8" creationId="{6DCE8FF9-EBEF-44B5-B973-EB58A3010D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9" creationId="{303AC8F0-03C8-49CD-9B31-1BDAB25399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0" creationId="{7A34B45C-8575-487E-8951-FCA9C815FA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1" creationId="{01306654-5AF0-4707-BDFE-4BC0DEE7B0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2" creationId="{03812F65-815C-4E57-882E-0C961F390B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3" creationId="{96E92E2F-FF56-4195-9A65-5CDDF5B020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4" creationId="{57C42F45-9AFD-4F0C-BA9E-1DFECA80C3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5" creationId="{0FF05550-35AF-4297-9EEE-EE88D00669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6" creationId="{3728BC88-B817-4FC9-A182-74DB491833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7" creationId="{BA6E1C49-53A8-433A-856F-2A3C93ACE5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8" creationId="{EE623A4C-EE69-4A8F-A3AE-6788F486A7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9" creationId="{F4E32108-1A78-4F13-AFC7-EC149E997E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0" creationId="{6CF3A31C-86C0-464F-9477-4F6804B7C9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1" creationId="{7266447B-678C-4BA6-B91C-6CDD1ABC03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2" creationId="{85E47D49-DC0D-4079-AAEC-CE8F1154C3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3" creationId="{8EAE593F-5757-419D-80DB-349E8A9165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4" creationId="{609927F0-2623-4C6D-9139-F2A55A85E9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5" creationId="{74850701-D012-43E3-BEB6-1DE0DA8ACA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6" creationId="{E85A8164-A9D2-46E3-B341-8014846319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7" creationId="{3A035B83-7A7F-4A34-9AD7-511414700E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8" creationId="{F3B8B225-D204-45AA-84CC-8C5900D145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9" creationId="{F4E34E76-2C76-4CCA-854C-1147A02598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0" creationId="{B1C614A1-FF6C-4350-852A-FB77CEBC12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1" creationId="{1C4D4358-FD21-41B0-810A-980AD10F20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2" creationId="{09ABF5B8-5E8C-4E4E-B439-9AE2D847E8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3" creationId="{18D92937-9969-407D-88DB-BD2EA408EF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4" creationId="{7528D608-6D59-492F-9643-A253ECCBF4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5" creationId="{401FF798-5C14-4CEC-8AB7-CA67D8703E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6" creationId="{D4399D6A-A312-4A92-AC4B-CE49788D6B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7" creationId="{CBEA5618-6B50-4C8C-84AC-2FDB9474B6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8" creationId="{37212690-4992-4E75-A7B1-765F3E9890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9" creationId="{18A18AA4-AF4A-4D1A-B296-D3B5C247D4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0" creationId="{63015B3B-84C9-4294-9135-750AEFAF6A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1" creationId="{D8222BB2-E100-4D51-8A59-8DC8BD9FAC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2" creationId="{A32E66BE-9BB0-4A25-ABD4-7DF88C78F0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3" creationId="{5E115AD4-4D06-4CE8-BABD-27B0BAC4F5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4" creationId="{E55C60B9-21F7-4F2B-B655-EA855DDAFA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5" creationId="{F9C29FCB-7398-4AE2-A7D8-947FA3E815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6" creationId="{9071FE22-14C7-4ED0-952D-D347541D81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7" creationId="{2FFD3C5E-D166-4024-AD0C-554ED9C4CB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8" creationId="{25212BA9-66BF-4CA5-803A-4661A556C8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9" creationId="{514D4A61-9CF6-4624-86BE-D56C9BEE66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0" creationId="{BE993B77-AC23-4D7B-AE5A-CC2406ED72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1" creationId="{40104D2E-8CCB-4672-9919-11796C4B53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2" creationId="{C5EDF70F-0204-43F2-AC36-D368756635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3" creationId="{96B312E6-CAF7-479C-B246-9581922884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4" creationId="{79E647E8-DAC8-474B-8813-4DBA11AACC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5" creationId="{D20A2451-9A6A-44CF-A73A-55C3F95B02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6" creationId="{41D8FBCC-968A-4EC9-8F5A-769371156C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7" creationId="{AF7FC5D2-D946-459A-9F77-9AD17604D7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8" creationId="{13E4DD1D-8E96-4D95-B195-74C565B5C7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9" creationId="{B0518627-F657-4354-A3B7-018B2524DA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0" creationId="{14AA9357-DD17-471C-AA7A-B53A6AC709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1" creationId="{EFA1231C-8231-4A7E-8E58-0B4343043E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2" creationId="{685405B3-00DF-418A-A420-7D857D8CF4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3" creationId="{8F26E747-F9AC-45DB-80DA-505C9BEB7B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4" creationId="{E29AA25E-A90D-433F-90D3-256C1466A3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5" creationId="{1534E59E-A2F7-40C8-9674-632B353D3A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6" creationId="{2A8F82A8-2066-4F07-99BD-0CBB20EE5D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7" creationId="{9EC12BEE-0929-4A0F-9E99-2A6A3FB14C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8" creationId="{861D60A0-BBB2-462E-A647-7AFE5DB43E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9" creationId="{2064238E-3C7C-473E-8F24-C80AB076A2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0" creationId="{7C227A4A-C5B8-4128-B62F-16E4DDF556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1" creationId="{AA0F3CCF-1403-4FC0-9E12-9C0DBCB626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2" creationId="{F2457F66-168E-41AC-A8FD-752686BC4B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3" creationId="{CF9CEBCC-F22A-4746-A4D2-6C2A18BB08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4" creationId="{87D6C4F2-17EC-4E81-B267-BFFC7D6A57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5" creationId="{DF7F1E46-BFDB-4A15-929B-71835BF304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6" creationId="{B77F492B-945A-47F5-957D-7549013483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7" creationId="{9929EB2D-508B-4160-8CAB-5B4639DBA2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8" creationId="{3913C08A-449B-4914-A220-04A8E95374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9" creationId="{C08DDD5E-A405-477F-8B10-E3D825D9A5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0" creationId="{F8C72852-0AF0-4967-A8EA-45AB08D0DA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1" creationId="{D5F444FA-E6CB-40E7-A443-0CE92BA523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2" creationId="{0DF048B9-010D-47A2-A04D-4DCE2F0C90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3" creationId="{543831AC-9933-4482-BA33-E318BBDCE56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4" creationId="{64E4E7E3-E11F-4D8F-9AD5-F4769A4522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5" creationId="{4B1FEF06-DBA1-451F-804B-BCDAFC0B6B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6" creationId="{5BD888E0-4D2F-4502-A499-B39C72C545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7" creationId="{FBF2E62B-CE7C-4A52-B0C4-181BD2C733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8" creationId="{C748E9E0-9722-4F83-939C-13443932BA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9" creationId="{46A6773E-EF60-4CBF-9337-FEB77E0427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0" creationId="{61BEA53D-E049-4400-B976-19B9BC7B0F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1" creationId="{F818AC02-2A24-4216-9900-A82CFC71DE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2" creationId="{DBA30465-8712-40D1-A706-0F92E22973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3" creationId="{36D689B5-661B-4BB1-A32A-EE47FF96F3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4" creationId="{281BC261-2283-4B54-A3F8-47F7A54048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5" creationId="{040FDD2F-056E-4237-BA1F-181C4B1A0F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6" creationId="{900C143A-9B6E-44F7-9DE7-06CF11D750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7" creationId="{D613521F-3584-474F-87B4-CD6D0DF8A9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8" creationId="{EE27AAEA-EA3A-4931-A162-DABBF4154E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9" creationId="{059E6B56-A3FE-4C6D-9188-B155200A1A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0" creationId="{DF6E367F-40E1-475B-8258-AE875CBFD3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1" creationId="{CEEC5D67-81DF-4D72-B326-389EEE191D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2" creationId="{C6B9A317-92BE-4DC4-896B-96BE77E294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3" creationId="{DCAD8642-D63E-4ACA-AA92-4897B613C3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4" creationId="{DAF4926A-B7D2-4BBB-99DC-628EFFAC4C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5" creationId="{CA310B11-822A-4AC6-8CBE-37DF5AC9BE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6" creationId="{27F5DE94-7888-4924-94B2-535A3DA874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7" creationId="{43A7D317-1E6B-4F90-9CD0-EE66A607B66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8" creationId="{01E27890-F378-4C91-97FC-CF54885A47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9" creationId="{DC3E5BEA-C920-49AD-86A2-243B2E5DF0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0" creationId="{564005AB-58B2-4591-99DB-5ADC548000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1" creationId="{ACE22BDC-8B56-46C0-B624-33316AD2F2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2" creationId="{1DD8B484-2479-4F64-97C1-CDCFBAAAD6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3" creationId="{D03E9CF1-0BDF-4F1A-B197-59319FCCA8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4" creationId="{D8396EF6-B914-4931-B1BD-B776843493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5" creationId="{F9E34498-0C96-470E-89D4-7C5864F97B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6" creationId="{0E5F0462-950F-41F5-842A-24599AB88C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7" creationId="{44C50E7A-0FD8-43EC-896B-3F047DD635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8" creationId="{A4D9C6E7-3E73-46F2-8DA3-733566C8FA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9" creationId="{D847DA40-33A8-4D6A-8140-A23C159FD9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0" creationId="{57DE40E6-29D5-4549-A5A1-D25F8AA94E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1" creationId="{F270C133-43DA-4BD5-BE36-34D8D8CFEB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2" creationId="{1F03C997-4AEF-42BA-8B29-48FC98B7F8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3" creationId="{8C6FDBB0-E1BB-46C5-8F40-4376E2F84A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4" creationId="{CEE1F5B7-C622-46A4-8963-7F5F19325D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5" creationId="{08481BA0-56AB-401D-B5FB-4DCC25778D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6" creationId="{3A698B89-2125-4174-A094-4A0B96D9BE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7" creationId="{F96D3F61-F1BA-408C-8F53-A914E6CA30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8" creationId="{FD45ECBA-5C68-4C18-9172-9B93781189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9" creationId="{7D6F9055-016B-46F6-8604-6429AE2D88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0" creationId="{3172AD3A-6152-45DC-8F20-74827EB191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1" creationId="{3771A3F8-2346-4862-80EB-1B1C72546F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2" creationId="{6CF83C97-B89E-4885-939D-7101873DB5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3" creationId="{B30B9B30-6467-4807-B2A8-C6AAC482A1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4" creationId="{05B6B1A5-A271-4526-967C-31A074D506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5" creationId="{331B2977-22AC-490D-A513-7C2AD3FB5C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6" creationId="{74569A6D-FFA7-4CD8-A4D0-8E5A37C601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7" creationId="{76C12D63-BB20-40F6-BD08-ACDFA18182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8" creationId="{F7857384-BF00-48E6-A1B1-E4963E4564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9" creationId="{5EBB4FEF-DD3C-4AEA-9DDC-F70F2A54AE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0" creationId="{22E0C437-E7BF-454E-8910-56452A2D7D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1" creationId="{B0554D4A-6A0A-4BE8-A484-5ABB39BC14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2" creationId="{BA60CFC2-A575-40E1-80E8-C2E0382F16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3" creationId="{21E1B11D-BBC4-4B1C-BB0C-EDBA161B33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4" creationId="{76215095-A309-4A9E-9F5F-4E72B1143A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5" creationId="{8C1C7607-A02E-4943-A0A5-A1ED235AA2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6" creationId="{8A322A5E-BAB2-4926-B747-55F03DD4ED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7" creationId="{FDB9769E-C8D3-4140-A755-B9F9AD5B3E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8" creationId="{E46B46CE-1D88-4817-91D1-DEB641C6BF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9" creationId="{272E6553-9856-4793-886D-843A181099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0" creationId="{5FE72451-6574-4370-BFF1-DDEDF730CF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1" creationId="{452031A3-B0EF-45E1-A911-216C929A418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2" creationId="{09A8126A-8373-442C-A3F4-CADF687EA2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3" creationId="{2A7FA05E-B6CD-4E7B-903D-AF9F34CE54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4" creationId="{378A4631-409D-4AA1-A683-B72151F891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5" creationId="{AAB01A8F-B5DE-496F-AD16-42BEB62370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6" creationId="{1C592F26-2EAE-4E90-A298-28B4935965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7" creationId="{91B0749A-15B7-48DE-A46B-5E95D8AF5B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8" creationId="{E35FF13C-0830-432F-8EE5-8C84E1A5B1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9" creationId="{506975D9-61D8-402D-9613-ED3BD32D51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0" creationId="{2946E0D9-451C-4709-ABD9-356A64F3F0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1" creationId="{4F166199-4E58-446E-B611-FD438EBA77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2" creationId="{8A3D85F8-AC74-4924-B444-96063B91BB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3" creationId="{DC6C83DA-ED26-4DF5-B1C5-10A8C7E6A5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4" creationId="{143527EC-8344-4305-A787-488852DFAA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5" creationId="{D6E072EE-9160-48AF-813C-5096365D40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6" creationId="{E29502C6-D1FC-42F6-B50C-2B9F971DCB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7" creationId="{A5AE5FB3-0D34-4296-9D66-8C5CA01D4C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8" creationId="{25382B1C-870B-4BB1-B29A-71AD1D93E1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9" creationId="{99C0BB47-95CA-464D-BFB7-38AF381DF0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0" creationId="{79A68321-12A5-4FB3-8248-F10BF509B4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1" creationId="{3A8B0DED-E668-4B87-8CD2-38DF512358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2" creationId="{41FE9F59-3D59-4CF6-8FAA-5FBE25F4E0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3" creationId="{CAE87C8B-BB8F-4C5C-9544-A75AC66EEE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4" creationId="{02F644A3-5EA3-4C80-848F-4350599C58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5" creationId="{93661CF4-46BF-430F-8401-56F20F2FF2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6" creationId="{0B1CA353-8982-4158-A167-BA9F9AAD8D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7" creationId="{F31A43EC-4571-4273-A84D-156CE7AA34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8" creationId="{A1E2934C-CB21-4165-B10A-CEBDFEDD27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9" creationId="{404BF421-6FD1-4203-A926-E06D43A905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0" creationId="{50C3B956-F5E1-44DA-896F-AFAC936542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1" creationId="{20AC3FC2-89FB-441F-80A9-61CE8FE2C6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2" creationId="{BC06B01B-C8EE-46B3-9E52-4832009E9B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3" creationId="{AF45A38A-31C6-4D77-A573-24A7C55E39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4" creationId="{D2C88012-C3F2-4318-9643-8A4707F31F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5" creationId="{00DF1B9F-3552-4BF7-AB34-C297CE0ED2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6" creationId="{865EF0C7-FEF7-46C1-B77C-1DD7B99D9B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7" creationId="{90B9E90E-BEA5-42E6-BCD2-267093E4D8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8" creationId="{A6B5FFAD-B201-4599-ABD3-00A31373C8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9" creationId="{F99E0E74-4EB6-4EB0-8FC6-21B1F3EFE4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0" creationId="{035AE1FC-AACF-494A-A678-A6C2E77578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1" creationId="{02F3F643-CB00-4F98-B949-F71A22C0D4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2" creationId="{56E76EC5-6C1A-45F8-ADAA-A2A85B6AE3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3" creationId="{C9BF6DE9-CEEE-4970-A484-5F305DFF05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4" creationId="{CF551185-470B-4853-BCE6-D133445128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5" creationId="{F2DD00F0-1A2A-4319-B445-D4D6BCA8F5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6" creationId="{D4E9F7D0-C4B4-4F61-8FBA-DB1867FDA6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7" creationId="{801206A1-0C26-45B9-B340-E5589F9EBA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8" creationId="{FE03985F-DD36-43D0-96EC-A3EA752AF8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9" creationId="{617FEC7C-34B0-47B0-9F55-71FB2C73FD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0" creationId="{493AE302-9367-4609-9573-42F00CCB63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1" creationId="{0B45908B-8F76-49D1-9906-68EE18AB7E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2" creationId="{1AB3170D-E99B-4136-A561-A43E47B534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3" creationId="{9489DAC0-706E-4204-9ED6-8CDC4DF1A3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4" creationId="{EB46E229-152F-4874-B68B-A0D235E6E6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5" creationId="{970E0F3D-FE37-442B-A225-866C67CB3D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6" creationId="{03B7212F-EBB8-4989-A078-E0A9D3F5E9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7" creationId="{FCE81021-A0B9-49DF-A1AB-EB26B1D2FD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8" creationId="{E6B6648E-8324-4EDD-BAE4-DEF64827F8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9" creationId="{B338404D-E157-4219-8165-35D2176D02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0" creationId="{96E0172C-355E-44E2-AFA5-48488BAC42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1" creationId="{A903F1A8-7A99-4D6E-A4C4-E052EDB273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2" creationId="{040D3035-FDE1-4E66-8E39-78DF9AE3A9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3" creationId="{7F744B31-3E2B-4D8D-9158-03F36CB164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4" creationId="{F9479DBC-E88C-4C4A-AAEA-796983BD8B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5" creationId="{47054590-8105-4B74-A178-3143B4E1A3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6" creationId="{25857B35-1045-4D2A-9C90-7707ACEB06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7" creationId="{93037CC6-90C7-4430-9533-0DC1CC96D2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8" creationId="{F297B9FD-FBD6-438B-B352-C01CC54E30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9" creationId="{ECB70EB9-16DD-417A-8C41-0ADCB8DDD4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0" creationId="{93967FAC-0E53-44BC-AC37-8E7972B683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1" creationId="{9BC65444-B15C-4063-ABCD-C160226F05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2" creationId="{519D2649-FB8D-40C5-BEC0-C2334DCB9A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3" creationId="{3D66FACF-D83D-4A4E-A56E-D8D25FD756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4" creationId="{3801CF5B-F935-4FDF-BC0A-96B0535EB4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5" creationId="{7609D9D2-F3D6-4CC7-A8D1-B1F2A59664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6" creationId="{6B790DB8-29AA-4DB3-8D42-B9BB877929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7" creationId="{8F9B15DE-D9FA-4A0B-81B3-1BC1C74D72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8" creationId="{F06A5AD4-3B44-4F8E-BB60-51AE60CF7B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9" creationId="{79252F87-D9CB-4EE6-B398-947DED2E7C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0" creationId="{2906F15F-8F65-4117-9746-B3FF6FC459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1" creationId="{DB422B37-85F2-4319-BFA2-3059E7587D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2" creationId="{D18A7C6C-2F12-4E3E-9F4E-9C56831C37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3" creationId="{C6817AFF-EC80-4CE4-853F-59A222020F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4" creationId="{F1E51AEA-00FE-4F6A-A95A-5033DCEA8E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5" creationId="{6439F60F-54A1-48C4-87A4-2BD2F2EB1C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6" creationId="{40D6C8BD-9EC3-4816-904B-3E1F3F3C3D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7" creationId="{1BD1727A-7A50-4AAB-9CE2-B31731E737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8" creationId="{F35BD4BE-241F-449D-A764-411A866A28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9" creationId="{0B7FCAC7-75C5-46B9-B603-69299C7FDE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0" creationId="{1F27C05E-F57E-44F6-BEE6-CD5CA1E0FB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1" creationId="{82AB1BBE-07E5-472E-B271-BC30B053D8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2" creationId="{FDF0135F-F1F6-44EA-AFD1-4D850EA0A8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3" creationId="{5EE1B6C4-7ADE-4501-A5AC-AFB277A8F4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4" creationId="{86432AD4-B7F7-4146-A9D4-9BF111A685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5" creationId="{B0268C64-9C18-4991-A814-582B6BC61C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6" creationId="{C7D459A3-7AC6-4DF4-8E01-697ED8DA1D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7" creationId="{7B2C725B-8405-4046-BB6B-C33518828F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8" creationId="{42DEE07C-09EB-4E4B-8431-409AFE3996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9" creationId="{E4DF0930-5004-4FE1-91DF-159AE1F2C2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0" creationId="{2A357C2A-9CF8-44C3-ADB7-18906DD089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1" creationId="{71ADD11C-494B-44C0-AA54-73B756B4BB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2" creationId="{245CDE5F-5825-47D5-BBFA-4C5B01B8F6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3" creationId="{03A192E8-F92D-47B9-8AC1-B3BEC2C130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4" creationId="{FFF329D7-30CB-4651-B7A7-1249A78A46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5" creationId="{04C6C623-C8E7-4C12-B8D9-93CB37C924B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6" creationId="{1FAC7F90-76E1-424D-8A82-386003E12B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7" creationId="{01903685-4BF5-48F1-B802-DA31AD2480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8" creationId="{31DB5E54-4846-4216-AC8B-7F6D0BCE82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9" creationId="{22216AC5-520C-4049-94E3-3ED56D1ACC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0" creationId="{F3E2A1C5-2756-41A4-B428-BD16F3A246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1" creationId="{2B87C5E4-CD8C-467A-8534-F3430254C3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2" creationId="{A2A6020B-04A9-4188-A517-EC3E6C0A59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3" creationId="{78EC07A1-AA3F-467B-8903-B46D856B30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4" creationId="{F6594B47-C389-40AF-87C0-B81A025257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5" creationId="{DE26237F-3AD1-443F-9A45-6B20174C65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6" creationId="{48A12004-CB46-4E1F-98C9-23867970A0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7" creationId="{DDB903C9-903C-4B28-82F2-FB403B7CE1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8" creationId="{4A2BCFA5-7BFE-40F2-930F-C8D5741910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9" creationId="{2FABC585-8B65-478B-A7A0-13DADC0B52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0" creationId="{ECFE1A6F-7E97-4C53-A902-132A9799BF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1" creationId="{E00A8E7D-B8B9-4325-BF8A-7EA31363F8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2" creationId="{D24B71C1-2532-4363-8F71-2694552102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3" creationId="{9636B694-2334-4678-9F6B-F8FCFD32F3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4" creationId="{E826FB88-5FDE-48DB-BD54-12789526E3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5" creationId="{85C131DE-930A-4B4B-B113-DA47E1464A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6" creationId="{C78089B0-9DF7-486D-BC71-A28D589763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7" creationId="{DCFD4A16-5EFD-4F0E-8A80-F56C1B066A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8" creationId="{96E1BBB5-EFE6-411A-8829-796DACAD93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9" creationId="{57F90BE5-1ADF-4FF4-9471-6373122FD9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0" creationId="{131F204D-0CF3-4A26-8EE6-8665A262AB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1" creationId="{160C330C-8D33-4274-97B9-0C3CF3F031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2" creationId="{2FFEC85E-EE8E-418C-B307-452A50DEEA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3" creationId="{5A8844FC-4F63-4232-9937-CF6EE14AB8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4" creationId="{BE28D215-321B-4DAC-BF4E-6BA6D476AD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5" creationId="{4D869016-6F29-4801-BA33-D8E3C6AB54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6" creationId="{87C96F74-4686-41E9-957C-BAB5B5786A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7" creationId="{7A75142D-7756-4CFA-A015-F6EA2C18EC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8" creationId="{AC85E68D-646C-4FB1-BF02-CA47DD467F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9" creationId="{686392FC-CAAE-47FE-93F7-67A5991E68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0" creationId="{88F84BD9-E31B-4FA9-BC7E-D619B1ADFF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1" creationId="{44721D34-6D19-48BF-86F8-08D42A7C62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2" creationId="{BA13299E-D7EE-4619-9C07-6AA2553A335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3" creationId="{94FB5985-80C6-46E1-A63E-8EFF615896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4" creationId="{C7CD3189-6AEF-43B9-9C8A-BA3D18DEA7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5" creationId="{8A2E24EA-43FF-4F3E-9867-97375E1EF3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6" creationId="{C6E26090-6CEF-4D7E-8045-9442B1C171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7" creationId="{A9FBA2A5-ED14-4FC5-9559-99EFE28EEB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8" creationId="{97ACACB6-6F4A-4569-85D8-76527B5F53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9" creationId="{CD81D682-DC1D-4716-86C3-D5D56AFFEF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0" creationId="{CD022464-334B-4F66-8062-441CEAAD2A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1" creationId="{486B3DFC-8922-462C-8394-74E550169B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2" creationId="{8677F1D9-F472-4CDA-9936-BFFC803DCF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3" creationId="{9DDB1A34-F36E-402C-A28D-DE42A736D0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4" creationId="{130B3EC7-49C6-4134-81DB-BEB5A2C7F0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5" creationId="{9B6F8514-0CC2-455C-AC51-3F542BF985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6" creationId="{33A1B372-7F69-4C1F-8FD2-948161B667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7" creationId="{7C083A73-7B54-40B1-B1DB-3F75EF3681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8" creationId="{6906C494-8553-473F-91CD-75A422150D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9" creationId="{BE4964A6-4D88-4517-BB75-211523A1B0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0" creationId="{7DD9801F-AD78-4478-938E-444BA50BD4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1" creationId="{48FFBE13-6327-4AF1-B515-1439CD3FCD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2" creationId="{268C2B76-A999-4CCE-84A3-F27359DCBD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3" creationId="{3E5ECCC6-5714-4497-B219-58885DDDB9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4" creationId="{57F3E8EE-8A6A-4DB1-B233-3D98AD9B29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5" creationId="{843B25B6-3C2F-4412-ADE5-B535E1C44D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6" creationId="{559FE7B8-F7D2-4BB5-9ABD-0FDC4B05CF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7" creationId="{B2FB64F7-CB71-411D-9996-F747CA51FC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8" creationId="{E3DB2E2C-01CF-4D3D-A7FF-FB987F2D9C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9" creationId="{7A4C02F0-604B-4839-A2BD-FEDB0E60A3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0" creationId="{F775A31D-A736-4BC6-A5C0-ED369ECEE1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1" creationId="{EF3FFE1D-B982-416C-AEF7-B558D42E42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2" creationId="{F5C97803-2F62-4AAB-B67A-202E1344E6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3" creationId="{A8C4052D-E4F1-4F39-8614-B9E9397392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4" creationId="{D39177BE-49F2-487A-94DD-7C10535605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5" creationId="{D2502287-0237-4AAF-8E50-ADD2F309BB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6" creationId="{06F7A4F9-18A0-46E3-9B14-B6B778B5D6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7" creationId="{11FB7ADD-6FA7-4421-86E8-4733326451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8" creationId="{89C62954-ABD4-4A75-A5A1-1BB521FF6B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9" creationId="{47DE5C70-4767-4CEB-AEE7-5F162661E4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0" creationId="{13EB6775-E37D-4A3A-A6A5-557C34BB65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1" creationId="{F7BF0BC5-5158-4C7B-B245-9A93BF738E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2" creationId="{753E624E-E700-4122-8022-417E382D7B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3" creationId="{F9376093-68AA-458F-A7D6-6B17108573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4" creationId="{A5B55997-E27C-47D4-8556-5F2AAC8C0B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5" creationId="{697F9051-EFAF-44B7-90CF-9445E73F0F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6" creationId="{F05D1BA7-074E-4DE8-A04D-A18BE560D0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7" creationId="{E597654A-14B8-474F-93F0-79AA504683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8" creationId="{26646D4A-EC7C-44FB-8C4C-EBD4A65A93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9" creationId="{426E6308-9CAC-47F1-BE18-0D8CE44DE1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0" creationId="{7A3EABBC-DFF7-449F-A513-040692D95A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1" creationId="{93E83740-4A61-4E50-8027-556A05D3D5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2" creationId="{3C407392-1202-4C78-8B19-C71E3C57DF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3" creationId="{B26AAFDA-0BEE-42EB-B727-D169C7FADB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4" creationId="{9087A301-1BDE-4E41-8859-3BEB918188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5" creationId="{E7EEB60C-2FAB-4EF4-A624-281ADA4F7A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6" creationId="{7DF9F26F-461F-4412-8AB2-7A1EF50C68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7" creationId="{5BE67E40-391A-441F-B82B-C78CA5612C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8" creationId="{3E7277DF-B1B2-4B95-BCB1-297689698B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9" creationId="{089D695D-195E-4CD1-A710-646E34536D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0" creationId="{BE627E74-4CFB-431C-88AD-1761CEE199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1" creationId="{9A7068B8-6399-4640-AD94-63D1517191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2" creationId="{BE8DF5CC-726F-4555-8E43-21335204B7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3" creationId="{DA56E161-6A00-4D60-A966-F68F70137E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4" creationId="{6F664CFC-A7AE-41B8-8CDF-9B3B994358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5" creationId="{05D3A21D-00F5-4FC8-85FE-D77F8B253C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6" creationId="{17CCD705-7E06-44CB-8700-9436BB5D0E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7" creationId="{B09B167F-40C7-4CAA-B1CB-DE23C8AB1A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8" creationId="{56079D5F-FFB0-47FE-A91E-2827F7EBFD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9" creationId="{2EAFDA74-6605-44AA-A580-6D4A9CB861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0" creationId="{53B8DC98-0597-41C3-B8A1-47A375E0B4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1" creationId="{E616CD43-ACA4-4785-8E1B-4514369E2B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2" creationId="{3DBC6CDA-0E58-42A0-B202-43992599B6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3" creationId="{518AAAE6-82FF-4153-84CF-7AD063F19D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4" creationId="{8511658D-A9DE-4FC9-BFD7-3A94F11F4C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5" creationId="{0868559A-4821-4C39-9A3C-DA530B689A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6" creationId="{D14AD1D8-ACD1-4E17-8F5A-03C010F7BF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7" creationId="{F80E30AD-3462-4A21-94CA-6B3555F6B4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8" creationId="{18CA7AFD-3615-45B5-A439-6CD1F3D037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9" creationId="{F3243420-C06F-47D1-A049-5A01D6AEDE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0" creationId="{4F33440E-801F-4D29-B464-5AB1052243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1" creationId="{27688A9C-7839-4F6B-9CAC-CAF0AA8170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2" creationId="{73FC51C4-D74B-4471-8768-C9851EC6E4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3" creationId="{533DCBE9-9121-4E09-B5FD-B69D9ACD02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4" creationId="{6F3A0D8E-B5BD-45F4-B380-A26444E9E7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5" creationId="{8322ED38-C7B3-4AE3-870E-F262DBB472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6" creationId="{F7A474E3-4902-48A3-AFE2-431DDAA351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7" creationId="{A20665F8-BC4C-4485-BD24-0DC692EF20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8" creationId="{91C94E55-86BF-4D99-9B81-27035E07D4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9" creationId="{6D8B7364-13A9-4929-8A04-C7A3CBFCAC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0" creationId="{985ABA5B-08AC-456A-93C1-5D47227B0E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1" creationId="{F0138307-D77C-4E6C-89CC-28B7F9A958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2" creationId="{B2608D93-16C9-41F3-9CE2-A1EF6B96EF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3" creationId="{105B9410-55AD-4488-BEDD-995D997EE2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4" creationId="{2E9916F8-8B85-409D-B65F-93CAEE3BD0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5" creationId="{5FF520CD-B318-49FB-B445-5B29A2604B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6" creationId="{2AC9E891-C634-4E8C-9762-4FD6231118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7" creationId="{4DB739DE-360E-4AF4-8CD4-982C64BB1E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8" creationId="{0E378B9B-C2AF-4AAA-A7BF-0561B2E2A2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9" creationId="{50BB7F48-1F49-405E-8BFA-0DC8FB522E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0" creationId="{8C5C0D19-088B-414C-AEF1-CD353FED57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1" creationId="{30961957-44F0-482A-B095-3FF08855D6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2" creationId="{C70D30D7-171B-44F6-9738-5D7AB7204F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3" creationId="{49F2235B-D761-451C-85B7-662CC0B021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4" creationId="{F757DB09-728C-4E8C-9658-A5C736D6B0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5" creationId="{D2679FE1-48DD-4C7C-9FF7-0AC6B67A95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6" creationId="{7C37587D-B6AF-4549-A95C-7845BFF4EA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7" creationId="{13B2067B-DF12-4AC3-ABF2-AE9B1CAB60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8" creationId="{8DAD1369-F5D5-40BD-8F7E-E379304A47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9" creationId="{E9B6C3D8-8CEA-4926-9E4B-C5848B2F76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0" creationId="{DDD2E6B2-2B72-4647-8B32-5438C5E177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1" creationId="{4DA297DC-86A8-41C4-BA8A-AEB4C506D6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2" creationId="{94AC7243-E78F-406C-A074-5A80AB5CEA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3" creationId="{51813565-D861-48D6-8A1C-B11C38D7DB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4" creationId="{5049BE51-116F-4579-99CE-B76F720B52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5" creationId="{42DFFCBB-9E88-4132-A5D0-86D6BE5CFF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6" creationId="{D5CA4D0C-01E9-407C-B6DF-B592625F41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7" creationId="{5FA7A53E-09BC-4F1F-9CEB-E578087101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8" creationId="{D1473118-EBF5-444B-AC86-1288493316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9" creationId="{B9BB0F2A-0178-4DB3-BAB0-DD690783B8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0" creationId="{67862D68-1AA2-4489-B880-9708FE83C8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1" creationId="{6AF1A45B-A410-4926-9FA3-FE56CF9DD9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2" creationId="{2F41871C-38ED-4010-AFD5-E31D56CD06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3" creationId="{F2975633-A807-4508-A6BD-81453F2CF6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4" creationId="{6ECAC6B7-7494-42AD-9A61-8E00023800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5" creationId="{52F09BC3-D58A-4E82-8A1E-0DD48C9818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6" creationId="{81F365D9-0950-429C-97AA-9E6C5A008C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7" creationId="{45395825-0C67-4133-A308-37B7EAE9BA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8" creationId="{46EB3456-8503-482E-8FB0-955FBD66A9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9" creationId="{05D284D4-A243-4B6C-A379-203CC7DCD7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0" creationId="{FB6FCAC1-51AD-4A0D-93CE-0DAD502269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1" creationId="{884FD3E5-B37E-40A2-A9B8-01D758E2F9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2" creationId="{A7C45161-AD17-46A2-B965-07CD7755DD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3" creationId="{EBFDBB91-7CA2-4009-80D0-C3F7CE2A2C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4" creationId="{737DFF9D-E117-4EAB-96E7-8C2E90E0FE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5" creationId="{C2AE5FC8-FFFE-4C38-BCBD-DF80A43F55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6" creationId="{21D5B866-478D-4DA2-9348-0A64C636D2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7" creationId="{FA284A92-1895-4DE4-846C-C56622D5A3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8" creationId="{07FA3331-A825-486B-8309-3BD76BE37A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9" creationId="{98049372-7490-494D-81BF-D0F95A802F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0" creationId="{077C5DB8-27E9-4FAD-BAB5-D2F089C631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1" creationId="{7961B8ED-079D-455C-9C00-699584AD0E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2" creationId="{6FFF69EB-ADF9-4563-9DC4-543D806302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3" creationId="{492AC759-1B20-4541-85C1-525B226EFD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4" creationId="{7459D86F-C64B-4A6C-93DE-AEC342C7C8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5" creationId="{CA66E400-F342-4199-870D-E325DEC4E0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6" creationId="{442FB227-A1BC-4923-A0A2-3A57D8A7AE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7" creationId="{43A5F42C-66C6-48E5-9298-A16F740407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8" creationId="{4F7D7D7A-027F-4227-973E-ED615DCC74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9" creationId="{13ED10B5-76E7-4A75-AAB9-738C89369F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0" creationId="{A23619FA-86F4-4F1D-B4AC-3CA8B779A2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1" creationId="{A77D5461-C515-4067-A52A-9E42598501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2" creationId="{C9FC60BD-6170-4366-9942-0D450B7F36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3" creationId="{91C90215-C54C-4A81-B50E-B26C1F155D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4" creationId="{67053FD2-7451-4D66-B197-A7F50EF50A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5" creationId="{5ACD5D80-C11C-4D14-B644-2E72A30D9D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6" creationId="{42B2BD57-4FE6-409C-A293-DA70E82A76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7" creationId="{3FCB96B9-2AE2-496D-878C-B9E63ECE8B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8" creationId="{E02C9C39-B11E-43FE-A368-482B15C33D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9" creationId="{280C1B49-1042-40C4-893F-665B65ED53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0" creationId="{DF167A47-080A-426F-AD4F-02693C76E9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1" creationId="{0DCF0F75-039A-4B5A-A70F-7967F5DC19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2" creationId="{191DD267-92FA-403B-A99A-E59BA8DEC0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3" creationId="{030AE1AF-E330-4696-BA00-DB61A9A216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4" creationId="{99042AFF-F8FE-405E-83D5-F876CCFF5F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5" creationId="{B06FEE36-E8F0-466E-9267-FE00BFD1DD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6" creationId="{014F9691-10A4-46B8-8F1C-B62A48D0F2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7" creationId="{94A12B89-AFB2-463D-A0A1-C1381285F0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8" creationId="{69289EC9-0E44-4C1B-B958-924CF60A2E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9" creationId="{2AB1100F-1DAC-4808-982D-AA37746329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0" creationId="{88E7BA01-0AFC-42FC-B279-DF697A14DF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1" creationId="{ABB22F7E-B9D8-40A9-8438-B8D8DD944F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2" creationId="{BC3D8541-6ACB-48DA-911F-6ECF901666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3" creationId="{5B384A33-7E76-42DA-B4E1-B85C869334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4" creationId="{76824743-444D-4EEC-A257-83A0C08144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5" creationId="{54FD9B33-0899-41CF-98B8-BA796FE4CD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6" creationId="{F29A2C2E-4737-4592-A003-6B39B93722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7" creationId="{0B276D08-6E8C-4216-AAFC-178C24E9A4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8" creationId="{A8BF0B92-1842-4887-86E1-EEFEC7D5C3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9" creationId="{4379A679-6656-4C85-915A-2C9FAFA8A4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0" creationId="{072C7A40-50BF-42DC-9E4E-3DDB915DA1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1" creationId="{DB0534CE-193C-47AE-9B33-883D13C101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2" creationId="{C78ACF0C-2987-4D0C-A3F3-823392F49D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3" creationId="{AD5EBAC5-5CD2-4181-9032-79EAD8149C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4" creationId="{3EEDF0A3-5204-4FEE-8994-5485E172EA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5" creationId="{1E275AFB-FBDC-4F24-AF1C-E45BA36839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6" creationId="{66A32E4A-A51A-4D48-867C-C7764F1B88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7" creationId="{119D9D94-5856-4F16-9C49-BFDD3AC78C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8" creationId="{11EAC37B-E403-4685-9157-019DA58CF9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9" creationId="{45FC8F67-14FD-42F3-8463-1228125AD8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0" creationId="{14E3CA81-C3A7-4A69-858C-EF0834CFC1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1" creationId="{C3BFA8E9-4694-4B4B-9832-971FD212E4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2" creationId="{D9CF9D8F-E566-4A33-B265-65EF083CDF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3" creationId="{302B9FBD-E5FB-43B0-94B7-DD3CE0D6B4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4" creationId="{A39ADAD3-499B-4657-A46B-5CAEE14335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5" creationId="{F59557EF-E43E-401C-B5F4-01BE6EE280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6" creationId="{DC5F29C6-D360-4053-A749-0E3C9D1614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7" creationId="{1B74AC27-C687-4FFD-B634-48B0C59FAA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8" creationId="{FA18FD0C-7E8E-495C-A70D-3827CEDDB4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9" creationId="{C89C9777-2FCF-445A-8F24-1E9FF0D383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0" creationId="{9E280E5D-3F3F-4A0A-B31A-1AF8B0E1E3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1" creationId="{A7AEF141-CA83-4765-8814-DDB27FC326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2" creationId="{50EABFC6-2E95-47EE-BE8D-D562602B6D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3" creationId="{B7E1C6D2-A223-40F9-ABAB-6089B51871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4" creationId="{ED61E235-3B07-4A61-9E72-64D490279C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5" creationId="{3E376E36-49D0-4C76-99BF-2D5CD825B5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6" creationId="{30FE5B0C-7E86-4434-8957-DADFA7EF27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7" creationId="{0DF37812-335A-4B5D-B9C7-8372BF8ACB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8" creationId="{60F61A9B-C3C3-405F-9608-88A22972CC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9" creationId="{035166C3-53D7-42A9-9969-F69890E4E6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0" creationId="{E42879B3-5B10-4B95-B3DE-559867C0AF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1" creationId="{8801A35C-D670-4716-A457-E60F1EF95E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2" creationId="{0CB937C5-F0DE-4B46-B1C9-279E384C50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3" creationId="{04CF2392-B53D-43C4-BDB8-8BA6AC4BFE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4" creationId="{03A3375A-09B8-43A7-BBF4-BFFA0CCF5E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5" creationId="{558A8A96-510D-4A0B-A4D9-3EE355C39B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6" creationId="{1288B2BC-B551-4879-AC4A-59CBB5A156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7" creationId="{AF73C761-1727-4F5C-93FC-7F4E3FC74C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8" creationId="{4CEC7645-F5AB-4C09-B373-9419CA58B5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9" creationId="{CD55EE58-0B26-4859-9532-F656D37D34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0" creationId="{7D0A6AD9-0F07-4660-8A67-CB88285B5F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1" creationId="{FF4F601B-11E7-45F7-8990-A656A4C3AE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2" creationId="{1922B443-307E-4926-B67A-3CCF7FBCD5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3" creationId="{FC3F6C45-F3C0-48A4-9109-AD71977022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4" creationId="{3A2E3730-654E-417D-8535-BD25471DCB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5" creationId="{03C0429E-4CCC-4D5F-97C2-C98B0172A9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6" creationId="{A1A83A28-2DA8-46F9-948B-99F5B89F9A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7" creationId="{C1DB1FD8-A6BC-4811-A3E0-F846329223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8" creationId="{863C5C96-B358-4AC9-BCA9-C5BF0A16BD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9" creationId="{5263313A-0CB6-424C-B5D8-9BE90780AD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0" creationId="{B085699D-03C1-4F8F-B128-C71AEB1CF3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1" creationId="{C5EE9F70-1575-4160-9E42-8FE7635C30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2" creationId="{C2E829A7-3A00-45DD-9541-98C117A976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3" creationId="{D4EB0196-80C0-4E1E-AA49-46BFF916D1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4" creationId="{3F17ECFA-DF84-4BC3-916E-89CADD7148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5" creationId="{5010090A-3526-464E-A451-26982E31E8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6" creationId="{F22D103B-F78F-45ED-B2F4-725CCC8955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7" creationId="{64DA0218-6459-4763-8327-661EDAC500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8" creationId="{8BC224E4-0FDD-42CB-9659-F7049884CF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9" creationId="{CF09B37B-CF6E-4A83-B188-02F074C5BA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0" creationId="{3C8995E4-499D-42A7-96D6-724C574F7C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1" creationId="{61815603-2D92-429A-AB85-623D06A465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2" creationId="{55726F34-85A0-48D0-A5C5-EAAEDD1DE5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3" creationId="{99550B4F-E68F-46EF-80A6-C35ED2A4A2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4" creationId="{409DE3FF-D8DD-41A0-A42E-AAAE238E1E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5" creationId="{D6D6D7A2-BFFE-4F0F-9802-E967B94ED1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6" creationId="{C0A121B4-7D7E-4365-9BF0-104BB82094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7" creationId="{CE17BF3E-817B-40AD-9A30-9FEF56192C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8" creationId="{9C37B84C-1A11-4BDE-928F-611A879BA3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9" creationId="{30466A8C-BCB2-4D23-9E27-3B73739868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0" creationId="{CB630260-304B-4A12-AC3D-C18F622E31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1" creationId="{5EA36A2E-54B3-482F-B6F8-703833E922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2" creationId="{BDA14E73-A183-43C2-AB4D-52412F212E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3" creationId="{13E9F2CB-63A8-46B9-A15B-B0E7BFFD0C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4" creationId="{9D15E7DC-B84C-487B-A558-979D4EB8A5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5" creationId="{D3B0D6AB-6295-4D52-8613-E6E44E3771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6" creationId="{BA057CED-8F9C-47EA-9355-2996005513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7" creationId="{9073ACD4-19BC-4E78-ADF9-B80E978A17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8" creationId="{CECB2BD6-BAEB-4DB5-B3EE-0CD8E6E912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9" creationId="{E9A9865F-C33D-462F-8DA5-8F8DE66CE7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0" creationId="{867289B0-A632-44BA-849A-86031C489E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1" creationId="{4CC53C38-4E3D-4383-BE22-07C8A47632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2" creationId="{D9283F46-F4ED-4115-82DB-D39BB62337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3" creationId="{9F270A83-726D-460D-850D-544A44D8A5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4" creationId="{8362E4D5-1CB9-4FD8-9E0B-E419C9C8C6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5" creationId="{651B9CA7-4597-4135-BA52-5845842317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6" creationId="{72C2E722-4FCB-49A0-84F2-408FAF7911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7" creationId="{9D2A3A20-56C7-45E3-A8EA-343F75AE97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8" creationId="{2627B54E-FFC9-47F9-8B46-5B51C0B0D4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9" creationId="{F057E000-B476-4293-8429-75042D5238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0" creationId="{9368F48B-8D12-41DD-86AB-1D7C93AD1A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1" creationId="{9540BC1F-7DD4-4134-964D-4871FE9A30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2" creationId="{CB2E1BC7-FA9F-4D33-B46D-A0017A6130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3" creationId="{AC8B70F3-1C43-40ED-80EA-8C5451B77D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4" creationId="{7A30547B-A5B2-40DF-A358-2689077A44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5" creationId="{1303E38F-9A72-4BA6-A4F5-9C38B60411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6" creationId="{C1756276-7691-4695-B2F0-B20DF4CB5F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7" creationId="{A8E8E96C-49D9-4B4F-A080-D4BAB00A59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8" creationId="{634E0A85-DF20-4901-89BE-53E58702D2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9" creationId="{33727D39-C6F8-4BFF-AAF3-871165B865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0" creationId="{36F67DD8-B06E-43C2-9A93-19B645E68E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1" creationId="{630DB491-062B-4684-B8F8-21FFB4D052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2" creationId="{3ACC5427-E87E-4B2E-827B-BE5CE1088E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3" creationId="{B36C2929-3144-405F-8A7F-FEA042DD6B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4" creationId="{24D7BA79-0509-47ED-BC1C-E3AA7D0ABE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5" creationId="{B857D552-AA2F-4FF9-B12E-14C0DA44FD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6" creationId="{48D7A094-93F5-4228-9DE7-06DE267252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7" creationId="{2F590FD4-288A-4BE9-9DE9-526CE2DA37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8" creationId="{BDF04F76-3860-4DDB-BB26-0E67079B18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9" creationId="{A4B87A8B-F391-4F10-8B4F-BD46767613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0" creationId="{B2935E9F-1229-4DE6-83D8-1C75FC9B7D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1" creationId="{A55558C5-C430-4BCC-9D16-38C6442FEC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2" creationId="{B8449A44-7ED9-40E8-B4BA-BD4E8E3A28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3" creationId="{54B37E0D-EFF3-4436-8B57-65FE2E1FEA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4" creationId="{59F2BFAD-8F0E-4195-813B-4453D88346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5" creationId="{38E26035-113D-4C5C-83BC-7F2193C9B9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6" creationId="{FDD136A2-B108-41D5-BF59-61E4235A46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7" creationId="{E43CA722-CB45-4012-BE61-1A19A438B0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8" creationId="{32B4C335-0A86-4607-BCFD-868385F19F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9" creationId="{36345740-C089-427A-882B-A6C4AB9227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0" creationId="{B1FBBD6B-ECC0-473D-AE90-2C7E7BEE69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1" creationId="{007B0FF2-F70B-45A9-AE86-C21BDBDB64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2" creationId="{A657AF1D-F890-455B-A797-7201EBA7EC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3" creationId="{674F5105-0585-4C42-9FC8-3FF5A04DEC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4" creationId="{6E624589-3BD3-4AAC-AF84-CCC2C06052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5" creationId="{621C7E3E-15D1-421D-8E5C-AA49D4DDA5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6" creationId="{66261DCC-AB6D-44E3-9677-FC0EA31FFA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7" creationId="{59D87F19-F300-4715-85C6-363EF89998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8" creationId="{5D610636-423B-4874-9CDC-9E9DDA850D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9" creationId="{3BEE08B1-EA6E-4966-B17C-F58FD723DA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0" creationId="{C438CFD4-8FE8-4657-8F70-4190DA9CE1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1" creationId="{70AEBF1C-0DE9-44BF-AA2A-BADC2E67FF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2" creationId="{1FF72D74-3EC1-4657-B851-ED30991908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3" creationId="{0BD213FF-8509-41B2-A8C6-E53B5BAFEA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4" creationId="{A762D84F-4BCD-4E63-ABC2-D98C630813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5" creationId="{9688FCEF-9A3E-4EB5-AE53-3E89D2832D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6" creationId="{AAD3C4C6-82CA-408A-A849-45223313EC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7" creationId="{DAA8641F-8D3A-4F7A-A4A4-B647F0639E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8" creationId="{06EC934C-EA59-4A87-9E40-FDCFD93589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9" creationId="{89255C9B-CD74-4BF4-A8CD-34D87FACFD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0" creationId="{FE6056FF-71F9-4B24-8A54-BBC56407D8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1" creationId="{052D760A-1FBE-4483-A89A-A35C3D80E6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2" creationId="{601EBC87-8F9A-4D7B-A336-33715773F2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3" creationId="{F8D30A99-55E0-49B2-9E7B-566662B2D9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4" creationId="{24B3619C-A36D-4F55-800C-8874B8E619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5" creationId="{65FE92D1-2EA5-4DA4-A789-7CAECE3C47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6" creationId="{B37F94FD-D5FC-4623-86FE-5147A375C8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7" creationId="{6C76AEEC-E217-4878-AD10-9BBFA7F722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8" creationId="{C263D725-32FD-4359-89DD-FA64B8F6ED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9" creationId="{20080F94-7FA5-4848-8417-8BDC1D9302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0" creationId="{C11B3C83-D9D1-4AB5-9E65-F0C8E0E8E5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1" creationId="{1D000BBB-1262-458B-9C9D-C1CC44A4C3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2" creationId="{5EE2387C-6DD7-4198-AD7C-375D7C2565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3" creationId="{1D14552B-34A3-421D-9685-554736AA70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4" creationId="{C0137EF9-DE0B-4737-A269-FB517A43EB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5" creationId="{FE92CC97-E8E4-4C9C-9A8D-5EE03A8980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6" creationId="{F0E20372-F37C-4EE9-B635-12F82B42F9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7" creationId="{7C8E6FC3-B441-4521-ABBA-D57EE3E74A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8" creationId="{3FB44462-3128-4AB3-94DC-3A0912063B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9" creationId="{F9E92ECE-4EB8-45E6-8C80-01A4265181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0" creationId="{3D3A2A62-568B-456D-844C-C23DA8BF33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1" creationId="{4FFC12D4-40AB-4C90-ADF5-117BA91438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2" creationId="{A7BF6CA5-8BC6-40E8-ADFD-E9E8E0CDBD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3" creationId="{44D4AE4A-5D4F-495D-B3AD-027CD9E9EA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4" creationId="{8E416C30-BFAB-4E35-AF19-27A57F8F20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5" creationId="{CF633237-A0A1-4349-A96D-183CE7CB2D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6" creationId="{E76E9764-9309-4853-B5F4-DA06D259FF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7" creationId="{8E572B97-52D9-466A-9E20-EB40B30775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8" creationId="{313C4CDF-66B1-41A2-A77E-A80D46EBD5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9" creationId="{3A6C8460-CC1F-40A1-818F-9517099440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0" creationId="{A306922C-F569-478E-A76E-E485F85305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1" creationId="{588C7483-17F3-45F9-9250-B7C5F6A1EA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2" creationId="{6FCFE545-26CA-422D-8EED-21BBFA836F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3" creationId="{7A566B97-2A4F-4785-B630-019706BDA1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4" creationId="{5314B500-A387-4497-AA54-33CE5DA3E9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5" creationId="{918BCACB-FD81-4389-A78C-D879129AF0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6" creationId="{CF8DE31E-5602-4052-B355-E94EEC190C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7" creationId="{B7B2FFDB-0C25-4E51-9BE3-897C0F91FE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8" creationId="{35E442F8-7B8C-4F0A-8061-D195E1F501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9" creationId="{BE929F39-2F3D-47B2-BFF8-2561B3009B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0" creationId="{B9C5CA15-4EB7-4BCD-B291-F77865ED0C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1" creationId="{0C11A4A8-83A3-4069-B5A2-E0DF081AB0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2" creationId="{ED2D7718-9983-465B-8E27-109D121D24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3" creationId="{9190108F-08B6-4D40-A42D-C1219C63D0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4" creationId="{E3CA54D2-7C02-4B05-9510-F97B5643CD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5" creationId="{C1C6FEC4-D9FF-49CE-ABF3-F7AB70ECFF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6" creationId="{EA2E1932-CB55-43F1-9D9C-F57DA573FC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7" creationId="{F62D6ECC-43C7-4999-A153-EA6636BE21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8" creationId="{FB19CE56-E56E-437B-9DC7-1C1AADE958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9" creationId="{79FF7455-4840-4B7D-B71C-7F95C8DCC5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0" creationId="{AF62BA46-7450-4766-997E-F2EA1028B9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1" creationId="{7F2703CD-1013-42ED-B9D5-E2D1E5B9B1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2" creationId="{F15B8474-EADB-4DB9-8F0D-A78258BF22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3" creationId="{3B933130-EE11-4421-BBE7-1CE04BF2B4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4" creationId="{740A0496-3660-4233-B9A9-231FC315C2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5" creationId="{4479B70B-2FD5-481B-8B20-18BCB94CF9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6" creationId="{60C322CE-E16B-4FEE-BE07-B01C1B46ED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7" creationId="{21436906-1FE2-488E-A286-41A3C77844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8" creationId="{A0A214C1-ECB9-42BF-8FE2-8C6BD5351A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9" creationId="{EDEC4CBA-275C-41D5-B122-5A35D0FB5B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0" creationId="{9FF564DB-7DE0-4DD3-BF47-FF47DF7DF9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1" creationId="{B7BF2AD4-6A36-4B81-86DD-97CCE3228B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2" creationId="{8DC4816C-F615-4D7A-9245-C532EC50F9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3" creationId="{4C415CDE-3F55-4277-BF95-66CEB0372A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4" creationId="{02F3D7D0-A275-4275-AE2E-4E81A0C05F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5" creationId="{99AFE696-58E9-4B5B-BDCB-EC9C4BB6C2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6" creationId="{E68CE001-88CF-44E6-8A01-5ED542F131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7" creationId="{A71797B1-DD95-4D2F-994E-EA1B9522A7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8" creationId="{E45D53B3-4171-46B4-BE24-F08CB93A8B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9" creationId="{1757EFB5-978E-4289-B73D-59A9AEBA7E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0" creationId="{96671F15-9030-4138-A17C-D3DF764268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1" creationId="{7B46A2E9-2D82-4DFA-8F33-4D51D934FCB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2" creationId="{50542E89-13B7-4387-B731-A692136B01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3" creationId="{FFBAA2D8-1FF5-4566-B4FC-033D7EC9D6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4" creationId="{9F87366D-B5AE-44F3-A2F7-2CEC9502E5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5" creationId="{6BF7717B-5C2F-4A45-97BE-40F25C3D66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6" creationId="{2ABE7F93-5986-4F0B-84E6-0BC6864D5B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7" creationId="{1EAF3602-F54F-4D2C-AB47-370DC63091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8" creationId="{5E5B7BF8-528C-4B76-968E-6FE1D0A830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9" creationId="{DD6D8370-04C6-4351-B386-E2D0C31B8A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0" creationId="{FCC11A84-1C65-4C17-9165-3DED0AE184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1" creationId="{1471A856-5142-41DB-B6A8-6B6BBE4514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2" creationId="{9C157503-A47E-45F6-AC9C-5C712CC3F6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3" creationId="{EF125833-AD50-4397-B0D8-72F1830636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4" creationId="{0F1C570D-CDB9-4456-AFB2-ED5D84E8B0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5" creationId="{DAE85FF1-8EEC-405E-93A0-AACE2FC0B8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6" creationId="{8201D762-5C0A-418B-A588-8BFD190EFC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7" creationId="{62067FBA-8964-4F51-8FDD-BAA5D167F7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8" creationId="{0072347E-6531-4848-8575-6BB657E948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9" creationId="{07427E2C-B21F-49C6-AD48-0B7A156F8A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0" creationId="{CD335B40-A2EF-4283-8B07-0627B4DEFA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1" creationId="{ECC822A6-6DAD-4E87-9CE8-2D79F988F1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2" creationId="{BF656D78-0312-4F08-9D19-E61A27FE39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3" creationId="{8CFF7320-2B65-468E-9217-2E22F76F2C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4" creationId="{723A4BAD-67EB-4BBC-BA85-AE63351280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5" creationId="{23950B72-4A7B-4DA4-A0A8-B168BD529F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6" creationId="{BD61C0FA-F871-433F-9F86-C019987244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7" creationId="{203015D5-1111-4240-8C60-7B07A2A88F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8" creationId="{C612A372-DF27-4F92-B604-EC5954369E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9" creationId="{00ADFF27-728F-4F88-88F4-E905626A31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0" creationId="{3C1DE7E7-B75F-439D-8FEA-95F1DCF6E1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1" creationId="{BF13D1C1-BE0D-4B57-A294-D0587F18BB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2" creationId="{28CB9B09-B803-40FB-BF14-51260E942F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3" creationId="{9512DEDB-A63D-42D4-BD39-9334D15388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4" creationId="{52905D2B-00F0-4368-8A01-65805C1931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5" creationId="{E06DE0DB-6668-42C6-8E35-6A9E5FDF4E2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6" creationId="{899879BB-77BB-405F-9548-0D1A5A7549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7" creationId="{134F086F-17AC-4EC2-BD15-06A47F5A10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8" creationId="{EB281F29-2308-42E1-996C-AD33548287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9" creationId="{AA8D6E48-535F-459E-B1B5-CD9C44219A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0" creationId="{AC5B8E85-2A25-4A41-A9F6-D440964CC7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1" creationId="{3AF498E2-47D6-45DB-BC80-21C169557B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2" creationId="{D7C6F716-5CF0-4284-9258-47BE904245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3" creationId="{F0C5B03A-444A-4D1F-B986-E8282168EF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4" creationId="{C87CB95B-967D-41C5-A7AA-741B9F5518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5" creationId="{2FAFF6D3-BB4A-4F7B-BB3B-146AB933DD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6" creationId="{FA1B071F-FF66-4251-BA24-F4C112BDB4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7" creationId="{C01187C8-926A-4420-AFE8-A5BDBFD2E4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8" creationId="{1441D45E-B68A-4D68-88E4-0BB89EC8A8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9" creationId="{44E3CC5D-BD8F-4843-9781-DD96455FB3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0" creationId="{63797D32-08F5-4C36-8E83-04DC61EBD0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1" creationId="{56018AD2-9AFF-4761-954A-BC55DA3281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2" creationId="{D369D4AD-E018-46EE-8AA7-AEBBCA457B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3" creationId="{DD79BC0A-FF65-4176-94FB-34688109C9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4" creationId="{D550E3D2-86E4-40C7-A449-E6C88CC816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5" creationId="{67591E59-BEE5-4F42-B8B1-DCB9016FF1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6" creationId="{DDE6815E-A054-4DCD-B0D2-4A71C49A71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7" creationId="{D68F0A5C-1056-4660-89B0-6FDA82D03A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8" creationId="{06217B5B-4469-4DFE-AA60-F398732B94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9" creationId="{BC42E074-C16A-4D4F-8713-5F03AF5A87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0" creationId="{CD42ABEC-1F11-415A-8F6F-33189A6A0C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1" creationId="{EB32E51E-7D74-4A15-B862-1E75CC4A09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2" creationId="{F279BBAF-358D-42E1-99A8-27311AE54D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3" creationId="{998C44B5-FE9C-4653-9BB5-E05DCAD04B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4" creationId="{5C0FBF42-0CA6-49E2-8461-60CD128F63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5" creationId="{F5E7B0CB-AE83-42C4-9E95-8433D50B84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6" creationId="{5A7B6B0C-0A97-4848-A72A-FC2238EE70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7" creationId="{026407C9-B9BC-4DA1-9C61-1AE4557D65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8" creationId="{98C547BC-988A-4176-8583-17722C5150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9" creationId="{C96B4D38-D748-4B7B-B90C-0F4909107A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0" creationId="{375FB6A7-4F83-42E2-90EF-47CC6DB153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1" creationId="{FDD359F2-C3EE-474B-8E07-CD946C57B2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2" creationId="{3B52F797-A277-4E30-B687-02174AF328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3" creationId="{46AE7844-1B5B-4BD8-B1F5-1D45FE2A96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4" creationId="{3FA7DCD6-09E5-4B2D-B6BA-AFEBA5F7EE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5" creationId="{E487105A-4CDD-4B8A-9D38-47031D7426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6" creationId="{B046BCE5-C670-430A-B5C7-5C9306CFF6E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7" creationId="{F7556F1E-7D9A-4ED0-898F-7366E1ED80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8" creationId="{022FFB3A-6BB9-4911-BBDC-30950BDF98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9" creationId="{9869E850-FE2B-472E-B9C3-C963FE5760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0" creationId="{05527A23-3D60-4D59-ABF8-6CF5FB0932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1" creationId="{B6052A7F-7932-47C4-894F-2056A2731D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2" creationId="{E38745E8-3187-495D-AD4F-0956831E7C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3" creationId="{D1207706-F8AE-480F-AA1B-D826403DB5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4" creationId="{04428302-40FC-4ACE-9A97-06B1A424BD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5" creationId="{99C48ADD-7862-48E4-8D63-795C2E8C74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6" creationId="{87DA1EF7-F659-473E-BAAC-0CA1E5348F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7" creationId="{BB04E949-051C-4BA2-942A-79546FDB4A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8" creationId="{B62DBB80-DFEE-430D-A761-66D2C00C83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9" creationId="{E04B2FB8-787E-427D-89C6-20A61A89FA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0" creationId="{BAEA3B38-5938-45BE-A5F1-13C834FBF4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1" creationId="{A40E92F3-0C2E-4952-81F1-AE0BD042D1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2" creationId="{8E82F96E-A2D0-4C56-AE7D-06550AA6DA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3" creationId="{90812CEE-D56C-4BA5-AAE8-D1AE13430A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4" creationId="{E9D9A451-07AE-4177-AD1A-890C8D6C67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5" creationId="{0CC21EB1-2EE6-4C03-92EE-719BD14ACD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6" creationId="{A99BFB3C-9CEF-4F00-88E2-1170061F0E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7" creationId="{CD0DC19D-5AB6-4002-A3F6-DE91AA7B76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8" creationId="{CA154543-F633-42E6-AF4D-8EA9E79024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9" creationId="{B2B76517-CAEE-4EAF-AA66-3B953F019B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0" creationId="{A9CF9BF4-B33A-4BB6-9503-E25E3E025E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1" creationId="{DF524BD4-E4D5-439E-BBF8-F8B4F31C4C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2" creationId="{5BBF11F9-E157-4266-9E9B-F86FAB8AC3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3" creationId="{64126D23-12B1-43BD-840D-02E5083912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4" creationId="{36AC07F2-A692-4676-B560-07DDE6AC23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5" creationId="{94194FE7-481D-47B9-BCF7-41974CA056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6" creationId="{CCDE3232-A24D-4369-9D21-5287094E20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7" creationId="{68B8D217-5136-485B-A2FE-0710818AE5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8" creationId="{85AA6E84-D4D6-476A-BC52-A78E4D91E8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9" creationId="{A40F73E2-40B9-4997-A896-BB36AA7BAA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0" creationId="{A35D8136-EAD8-4817-9880-182A2AF0AA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1" creationId="{AEBCFD2E-EAD4-4A5B-92F7-513713DEB9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2" creationId="{68DA7E09-0561-4A04-BFF7-AAD38E5A8D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3" creationId="{FFE37A54-EF17-4F2C-98AB-E23F8AA920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4" creationId="{68DAB661-3929-4CA1-9C99-C2DCF0909A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5" creationId="{B1572F9B-A564-49F9-B792-FBAE106B26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6" creationId="{5ED35ACF-08DD-45D3-AD9D-2300195DF2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7" creationId="{FB7A9DCE-B820-47F9-85F9-8686BEC6BA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8" creationId="{4EB2254C-F7F2-48B6-BAF2-8D4D735AD8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9" creationId="{74F27728-25DF-4A11-8373-521060E67D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0" creationId="{90A9F20F-4C1E-4287-B73E-C70F93B5B2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1" creationId="{482F9E14-FAF6-493D-8B13-CBEEB05550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2" creationId="{FD6C612A-7053-498F-9C22-ECFA7EC972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3" creationId="{957FDC55-B94C-4391-9F5A-49E90492FC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4" creationId="{70F63CC8-FA8D-48DE-BE9D-76FA80E250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5" creationId="{F1ED138F-975A-45A4-9EF7-9F2554312A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6" creationId="{2B5BBD0B-2878-4A56-8533-7B9A581154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7" creationId="{D1B85C4F-A587-42DA-AC05-7597F0DCAB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8" creationId="{3CD1D153-3551-4EE9-91C9-6705A0124A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9" creationId="{EEA41D2C-5D6A-42BF-B439-43F9165299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0" creationId="{D5D97DBF-EF92-4805-803F-826F97984F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1" creationId="{01E6BE9F-E715-4793-9F17-DD914FD768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2" creationId="{5D0E8413-5DEB-46B0-B78C-F6044078E4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3" creationId="{00A68D65-81A8-4F9B-96C0-E1E0614086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4" creationId="{71D83F4A-124D-464E-B561-E241AA14EF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5" creationId="{01801155-7A91-4A34-A153-7FA9CFB3EE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6" creationId="{6B709082-9B63-431F-9B0B-759E8FFBEF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7" creationId="{8FBC0058-EE6A-432C-AE25-BC1D6CDE4B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8" creationId="{D9ABC080-0C5B-4EC6-B340-4A199E4336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9" creationId="{08EAD703-4AEE-4684-939C-C9DC8CDC998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0" creationId="{7AA3C7CD-4DC8-4CFC-B396-F1AFA618C6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1" creationId="{DBFF1365-B85A-40F1-891D-FD0BED5A5F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2" creationId="{58471776-629D-464A-ADA9-93055462C1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3" creationId="{AF2EF289-DD53-4593-A974-4CC0E40BC2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4" creationId="{69E21E32-90DC-499F-B4EB-0917E3A1A5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5" creationId="{7C9620F7-D4A8-4A75-AD0D-C633E0819C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6" creationId="{14454092-73CC-47A7-BE35-808C57D1C8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7" creationId="{A9BA06A6-B4D6-446A-8304-ADBB040FB5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8" creationId="{28E4B8DF-5F9A-4BA4-BC3B-7AE7199646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9" creationId="{0F4C1F47-3E2C-4497-AE20-8BA32AD1ED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0" creationId="{6E302735-184B-436F-BFAD-AEB9B497DE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1" creationId="{BE37A5B0-1003-4870-859C-8D5840BA58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2" creationId="{DF77BF59-63F4-49A5-8C9A-04C9389F83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3" creationId="{AEB1F8A5-C15C-4FF9-A6D2-B7DA066819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4" creationId="{9722BD50-010A-48A4-A5A7-54F36C8D12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5" creationId="{6A82F26E-11EF-4DDB-8F73-FD6F885CB7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6" creationId="{567156B2-32B8-4762-91E5-04F523C6CF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7" creationId="{94508DE2-8A53-4511-958C-C123444B05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8" creationId="{E1094B21-AB6D-41D7-9DDB-FBA5184786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9" creationId="{7D6F860A-AD79-4E81-BAF7-5FD5592D10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0" creationId="{4FBB574C-42A9-4A31-AD7B-69E9749342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1" creationId="{2C82F151-864A-425C-AD43-96BFEDA08C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2" creationId="{5E9E752E-B46B-442B-BE97-F9B53C3EAD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3" creationId="{EEC5A434-13F4-4FAE-A706-99B4631B7B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4" creationId="{D5C50481-A384-4F5A-8F9E-94DC905C46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5" creationId="{E49AD60A-4E51-4ED4-8163-ACF9907809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6" creationId="{DC3B81F7-4D84-4690-A4A1-24DCA0A01A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7" creationId="{EF382D28-AF4A-47DD-ACE5-18A55218E1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8" creationId="{3BB53FD8-70B7-483D-8A98-2131F376FE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9" creationId="{775A40AD-992B-446A-9A29-93046F5A19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0" creationId="{23E2442B-5E7F-406F-88BE-3929921A2E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1" creationId="{E1998A43-33DB-43E5-A9F2-7F7D6D4A2D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2" creationId="{21D95657-C410-4C6B-B06D-41C67E4C52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3" creationId="{510E45AB-A5CA-461A-A09D-DDF77AB9B9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4" creationId="{1C9ABFF4-0D8F-4C5D-885E-456596A4E3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5" creationId="{B14A1FE0-24B4-4519-BE81-2C8C70B35A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6" creationId="{FC27805B-A740-42F1-A212-3508CAE875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7" creationId="{7C9F60A6-9F69-4D12-8526-59B340C651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8" creationId="{DF56E7E0-9D24-4EAD-A735-E584FF8E75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9" creationId="{0E9E2C49-FD61-4280-AAC1-1EE1171B7D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0" creationId="{6AF64768-F794-4312-A4FB-31FB568711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1" creationId="{B0A15D6E-B4A9-4E92-AD40-6D12450990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2" creationId="{8CE06832-E97C-4627-9ACF-CA4AD435C1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3" creationId="{092812BE-631D-4245-8C45-4C460B623C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4" creationId="{C5126EBA-A31E-4E1D-A226-9D82D2A30A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5" creationId="{C8B3917D-4F62-4636-A9E8-D59EE930D7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6" creationId="{3C446B4D-B088-4F82-8CD9-B9744DD02E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7" creationId="{598CD917-F338-4DD7-91C6-796BFE851D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8" creationId="{E46251ED-8005-4865-ACA3-49C90C6436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9" creationId="{D15EC55B-25F9-4194-912F-C9F8D5E4E1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0" creationId="{7FF3C082-E52A-4F8C-9A88-95553EF70A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1" creationId="{712A48F2-0177-4C2D-89C3-0C82162007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2" creationId="{02770435-CDDC-47EE-A4A7-301AF794D9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3" creationId="{7899E7CA-5C7F-429C-8DC8-85546AC02B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4" creationId="{DE2ABDA8-2224-4619-B61F-00FDF8249F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5" creationId="{F4BF148A-817B-4ECF-8011-6D1F1A5402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6" creationId="{618805F4-9D67-4579-B19F-A6CA995AA6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7" creationId="{A1D757EC-B979-41FB-A1E3-96488FB878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8" creationId="{DF63C9E7-AB5F-438B-BADC-2003980A2F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9" creationId="{239D471C-9B03-478F-8017-413F84FE31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0" creationId="{6C43E797-EFFE-4330-8EC4-58E2639A26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1" creationId="{E131A846-4D69-4F6A-A0BF-DDC55EA27F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2" creationId="{04D3383D-2782-4AD4-937E-911206682C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3" creationId="{F1117A19-1E29-430E-86D4-16CE29F348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4" creationId="{D84D2F1D-1095-4A57-A5ED-6EDCD00701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5" creationId="{52D99978-AE62-4FD5-90B9-061170B58B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6" creationId="{40BB3DAE-D455-48CB-B867-0B4667F7C7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7" creationId="{C0A370FC-53D1-4C43-AF12-ADDD6A85D9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8" creationId="{B3DCC069-8815-4660-934F-1C01CC85AC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9" creationId="{38F61A00-6624-4A67-8039-4B78DE119E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0" creationId="{00A232E9-26CB-4581-B8E6-D3140BCAC1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1" creationId="{F6F3E777-90CC-43C2-A756-F7410E5F0F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2" creationId="{BA7A505B-9789-48BA-B7BF-E9CFEE6756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3" creationId="{3EF50F7F-45BC-4E06-95ED-A5C7C2F25D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4" creationId="{C5E2F5D4-934E-4F29-972D-261EA75BDD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5" creationId="{7B10608E-8470-4998-9A28-EE148C1771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6" creationId="{D5D9045C-E690-4A42-83BE-034B237457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7" creationId="{747D0CBD-4C34-48C0-B781-13A0A2DD20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8" creationId="{3FDD0247-8F0E-4FB7-B108-69BAD3F7B1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9" creationId="{F5E76070-805C-4724-9A35-49D6C417AAE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0" creationId="{428D1983-924B-452F-AFAB-846F0256AB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1" creationId="{86066667-4CA6-484E-B42E-C4976EF932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2" creationId="{621D4E06-B0C3-48D7-8FFF-CDA5F19B5C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3" creationId="{AA7B995B-3C13-4796-A430-10E60FCEE3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4" creationId="{C0D1E5CB-C174-4CD8-8C87-7D335BEB19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5" creationId="{CAB3841E-727E-4080-BD25-3E38A96BD1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6" creationId="{91262CA1-9E15-4248-BCEB-8D002A58CA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7" creationId="{C0AB6646-F432-4A71-9246-FD2EC51582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8" creationId="{86E31F5A-0461-4BB8-B581-90C04D0B69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9" creationId="{19F9B3BC-9E53-438B-9A74-EA97CB00F9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0" creationId="{6C197888-AC90-403F-88E3-3CFA77EBC9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1" creationId="{C63364F9-8DF3-4E31-BE88-2049EFC33A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2" creationId="{3818D831-13AB-4684-80CB-FFF4C3C3E1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3" creationId="{D17ACBC0-D99E-44B6-9E0B-517B15BAB9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4" creationId="{ED72E958-3740-4D4C-8A14-C6DFA2CB8B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5" creationId="{105B39D8-4CD2-40C9-9688-F92A35B57F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6" creationId="{BC4F73B8-6A6E-4906-A909-1D286D45D6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7" creationId="{23A493CA-5061-439E-8731-0ECE7976EB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8" creationId="{5D5CB5F2-8A15-4E82-BBF5-04E93E5D98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9" creationId="{BE2FA38A-0624-446B-B9BB-1929787508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0" creationId="{04D5751D-83CC-4725-A9E5-A2E34A002F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1" creationId="{DA622CE4-3931-4C41-BEB3-B733EE97E1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2" creationId="{EA1E06B5-6E30-4A9D-B8C7-B14D0EF4C3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3" creationId="{FB89F7FA-74CE-497D-96DC-7FDC91AFB6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4" creationId="{5FD22FF8-0329-4E11-AD31-6630A9819D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5" creationId="{7F4882B4-DE48-49EC-855D-515BF5B7BC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6" creationId="{82FDE230-4DA8-4629-BC87-C5E4BA2623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7" creationId="{02422891-8C13-4D46-9F14-6DF2157B62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8" creationId="{46FF8A62-E2B3-467D-AD1D-F5A61CC7C1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9" creationId="{AB45ECC2-B16E-45E4-9C5A-FA888F6A2B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0" creationId="{2D449389-8E4F-43B4-B0D2-99E73C0856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1" creationId="{76FB9E6B-99B9-42A6-BEB4-423D6726B0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2" creationId="{ED547A75-563E-4B4F-A2AC-A08D04C194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3" creationId="{AAEBBC22-7A3F-4E53-A565-5F3783E181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4" creationId="{C5E611AA-DC72-417B-9FD0-E15AA7DC46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5" creationId="{079958CC-9CBC-4708-9CC5-8840B2DE2E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6" creationId="{E1CA876C-BF07-458E-BAF3-86B81BFEFF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7" creationId="{67B7ED56-7AB3-4063-98E7-5B6DE873FA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8" creationId="{42B00F13-3AE3-4484-8B24-C8A2C2A8B7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9" creationId="{31C7D3B4-461D-4712-B54E-E1F584F59B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0" creationId="{AD51EB29-24ED-49A7-B5EF-88EA57EAD9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1" creationId="{36E3A25E-48C1-45F0-BFD6-F45CA52B82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2" creationId="{93F3532F-22AD-4FC3-A7E6-9859AAAE91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3" creationId="{E7DAB5B3-1167-43CC-AB40-AB864E7C8D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4" creationId="{9F4F804B-BF6D-47D9-9B2D-EC74DB8CBA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5" creationId="{7A7FBA83-D3E4-4EB9-8CF8-7DC400EB81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6" creationId="{CF21A5CE-1144-4B8F-8E2E-8C08AB4FEA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7" creationId="{2FE81DF4-89B1-439B-B7D3-592145CD93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8" creationId="{0B1E0CC4-2D73-4BB2-A6F0-F141CAED40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9" creationId="{44FF13D4-C97F-41FD-AB1C-5C600F7590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0" creationId="{A7B7A9D7-0EA2-45F4-9746-1934A5E7FE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1" creationId="{5212C4E1-0B6F-4317-A4F9-7A1D4D3606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2" creationId="{4E01B63E-4868-4A0C-ACBF-CAC5F7F9D3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3" creationId="{CE3DA6DD-AD9B-4961-B5CB-62427E28A5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4" creationId="{0C8BD30B-CF27-484A-BA9A-E8AA8673BF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5" creationId="{38515402-CB71-495F-94FD-E2D977034A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6" creationId="{7376ABB3-BF9E-4DFD-8321-44F0F2E509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7" creationId="{0ABBA962-8E93-491B-9DB0-2A83F465EE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8" creationId="{5D3A2492-762A-4547-8FF4-4256730C94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9" creationId="{79B3DE50-A483-4D32-85AB-342F61F647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0" creationId="{6D305270-5D54-4D4A-81CD-F850D0A468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1" creationId="{20DA3D7A-FB55-4422-838F-A08850F6CB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2" creationId="{3CD0F873-050D-40FB-93A7-C1EBACF0F1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3" creationId="{9904B563-4C7E-4459-B182-86EB6FAE6E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4" creationId="{CFE3066F-AA7B-41A9-9249-B4B2BDC880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5" creationId="{03564694-4EAC-46B4-A233-8CA85CAB7A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6" creationId="{993C5E88-75B6-4E7E-AB13-E0EFF7496C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7" creationId="{88224647-6D4C-43B8-8030-34B2B659D3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8" creationId="{28B39739-83D0-4D41-8E39-41F9443508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9" creationId="{10EBC45E-C323-4C78-B0BB-626F7EC7D2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0" creationId="{74F46A48-6CC6-4693-8788-1C7F5631AA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1" creationId="{381794BA-FF9B-4D94-8307-E4119EBE3D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2" creationId="{F9A2D398-C6A3-44FE-9FB3-4E815A74D1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3" creationId="{3971DDE6-128E-478D-9B41-4C852BCED0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4" creationId="{F505EA14-7D62-4A48-A2FF-FFCB62ED46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5" creationId="{099507FF-6CF8-4F69-98DF-68F3B8C619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6" creationId="{23F7D136-7302-4B82-A524-55679996EB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7" creationId="{9C518733-6560-40AB-8E89-030D1BC42B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8" creationId="{C9CD5F2F-61E3-43B5-926E-0115FF8BA7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9" creationId="{2E1BBE86-77F3-4AEC-9A1D-BD48F098CC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0" creationId="{09BC3BD2-FAC2-4EFB-B5D0-8CC7587E2B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1" creationId="{0E8B7444-5B72-4291-8A51-1B206D7D3B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2" creationId="{FD322F0A-9577-4AF6-9364-C9B1240442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3" creationId="{BF48A671-5D7D-4808-9F0D-5455AB0243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4" creationId="{816CAD39-4899-4359-9609-ACA879FCBE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5" creationId="{10652177-E7B3-4F25-836F-ABB35AACCB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6" creationId="{92E56F2C-FA18-4BE4-9A54-37B4D5CE5A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7" creationId="{F3959F24-BAA8-4A9D-BED5-B6B00EF96C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8" creationId="{5F93E580-7E49-4D9A-A924-C1C9DDAD97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9" creationId="{4756A782-94E7-458C-B88C-175B8B53A8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0" creationId="{BECDD148-9B8C-4EF9-9A81-3E897364AB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1" creationId="{9C5E6642-E24F-4D95-BE08-45C4487B7D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2" creationId="{27E7FBDF-D561-46DF-864A-07A46ED2E9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3" creationId="{2C52735A-F7E9-4B8C-9ED4-667D10A2F7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4" creationId="{746F49F1-AD30-4110-9FFC-0EECDAB092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5" creationId="{0129BE33-48FE-4DCE-9E27-4520663909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6" creationId="{EFC8F9EF-819A-486B-A947-D5F46CB563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7" creationId="{1CB319E9-CFF0-4ED1-B814-252A4194A3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8" creationId="{186ED0D2-F57A-4F68-8C18-BE5998A855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9" creationId="{A4D0A020-D1A2-49CD-9F6B-ED420C8DB3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0" creationId="{AEA237D3-9AEB-40F9-984C-25B3BB5779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1" creationId="{4CFC2693-6C51-4578-A27E-B456DEBF33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2" creationId="{F54BF64B-5F1A-44A6-9372-5E858A3EAA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3" creationId="{98B4AAEF-67B2-4B19-B25E-4336CC2048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4" creationId="{30A0366D-7569-4B60-B27A-BA35D65223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5" creationId="{3C27F022-222E-4905-B585-A8B3D30A4E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6" creationId="{15854FFA-6423-40D9-8C77-980A3BE669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7" creationId="{ED084EE5-5E07-424F-AB6C-EF5C998F96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8" creationId="{7EE21702-394B-4687-A52E-03DC7009FB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9" creationId="{9330CAF6-8D9C-4E79-8525-C74B62F281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0" creationId="{87412E27-A29E-4FA3-AA7F-DC0617607F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1" creationId="{9D51095C-0072-4F56-98CE-6D296D9643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2" creationId="{50620FCA-3CA8-4AE8-AE33-DE70282E82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3" creationId="{BD891EF3-978E-4CCA-96C1-FC11D42513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4" creationId="{1F8AF14A-B405-44A2-BBDA-0F7602D382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5" creationId="{7F19C1A1-B5D0-4EA9-A57E-EF1F6D86286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6" creationId="{447EEA1E-E22B-4A75-915A-B8D610F37E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7" creationId="{6ACB7D70-CFEA-47AA-9F5F-D9DAA3BAEC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8" creationId="{7B49E744-D30D-467C-B880-F83DA2558A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9" creationId="{FBC42DC8-4C85-4800-8E91-70B0357A30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0" creationId="{10E3DCE4-17A2-4C9C-A123-E1DC279BD9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1" creationId="{B8094299-6032-4F4C-A36F-C41416B80B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2" creationId="{8BF90D58-B11E-460C-97AE-285A5C3B2B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3" creationId="{466FA39A-8F82-4842-AE46-ECCF34E90C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4" creationId="{655DD29C-3907-4511-A47C-BD09FF83B5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5" creationId="{5F52EA4C-B7A7-4CBD-B2AF-FF38CBFC14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6" creationId="{0034CB01-98AD-4D68-8575-0E91085BD9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7" creationId="{F86ABEDC-96A2-49E5-88AB-115CC42D43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8" creationId="{E497D31C-47CA-4605-BE21-522866CFB7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9" creationId="{A017A833-9DF6-4FCE-9AC5-257C59DDD1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0" creationId="{2A14A4EF-3093-484B-A37A-D3A60CADCC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1" creationId="{D23680C7-13F3-43AF-82A2-0E63A9BC57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2" creationId="{96FBECFA-94D2-45C5-8A00-DED2EC5085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3" creationId="{64B0961B-7BBA-4C0B-B05D-A520FE2222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4" creationId="{AEB96205-1EC7-4ACA-8CFC-2B13F283CA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5" creationId="{4BB29E1F-D4E6-4858-B0FF-6A89B3872C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6" creationId="{53D669E0-4E8E-4C64-97C1-5A1C0775AC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7" creationId="{5EBE021E-90A6-42F8-ADF1-E188082891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8" creationId="{89078257-1F07-4AEB-801F-235E28D1F9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9" creationId="{B0990A9B-299A-4836-894F-8A753CBC27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0" creationId="{C552FDBA-7893-471D-8F61-C065B7B66A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1" creationId="{4D7903D5-B12D-42B5-859C-45308EEA3B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2" creationId="{66B67C75-CBA2-4E18-A43B-3AB3FC3AA8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3" creationId="{507E9A1E-DFE1-48FD-8BE6-17EED663BA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4" creationId="{C9F22F32-9720-4B30-BA38-A09C9B24D1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5" creationId="{8B248526-B2BF-4CBB-8775-13AAB0AC1C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6" creationId="{B97A9D3C-45B6-47A0-9072-C00E74AED7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7" creationId="{FC3A3A54-EF24-4659-B690-5E585F17C2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8" creationId="{1FADF74A-83D3-4CE2-B657-4A4FD55C10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9" creationId="{9B5F3AEA-C4D8-4F66-ABDE-4E93F20B52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0" creationId="{40B0FC53-7484-4D23-AE07-00F1F38AB5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1" creationId="{8C876175-872E-490D-8E05-36AE7E9AC3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2" creationId="{06EDAF88-C4F9-41FB-B541-A6519EB0F1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3" creationId="{8D7CEA8F-72E3-41E0-A104-FC05EB8A89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4" creationId="{69A9EEFA-09AA-47A2-8B89-4D709BD3EB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5" creationId="{3578EA66-5DDD-4D57-9EF7-828CB23274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6" creationId="{704B7DB4-E92F-45C1-B6FA-90FC263728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7" creationId="{EF045AB7-03F2-435E-A7B6-F3E8F08B3E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8" creationId="{B0B323EA-2E92-4233-A333-119D8D7149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9" creationId="{6D8D8BDE-97C5-4539-A370-5BE976279E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0" creationId="{E0AAF8A0-A717-47D5-B600-169390186C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1" creationId="{15ECA867-FE96-43CE-8D80-761BFE264B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2" creationId="{34784C14-6216-4C1C-AAE6-17A2571CB4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3" creationId="{4DA43591-0034-4656-A796-AA616806F7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4" creationId="{9495E92D-D5BA-4994-9027-C2FC9D5EF6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5" creationId="{D337289E-7723-48E8-832D-283D14F3B9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6" creationId="{04AB5752-9A73-476F-BF16-F2BCF6ABBB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7" creationId="{5CE9DA55-3B98-47B2-AAB3-E828FCC2E8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8" creationId="{1E63B924-9E1F-4DF7-8B68-2E87DF85C0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9" creationId="{1BCD620C-F857-4451-A24A-D3343B3793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0" creationId="{A4F44437-AD8E-4C70-B93C-5B785F0EF0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1" creationId="{8D95A155-20FD-48A2-AE12-1C731C39FF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2" creationId="{9E1DE258-8F58-4D64-874B-63CBE07062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3" creationId="{E2617918-1482-4366-89E6-6F9D5B90D7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4" creationId="{2BAC1CCD-D19A-4024-BE91-89A1D4DE31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5" creationId="{07E6AE1D-2B95-4968-B994-36C7363B26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6" creationId="{552E5687-67D7-4E62-BC82-85B4B7DDD5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7" creationId="{29E9F01D-FD55-454A-BFC3-B599648E50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8" creationId="{85119D03-6AF4-4BF3-AED1-C49B7C0A6C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9" creationId="{BC13319B-A374-4F38-897C-21AE5EB9C1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0" creationId="{2F1B9FD2-401C-48B8-A046-14F77CAB2D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1" creationId="{65222535-CE69-4118-ADE6-BEDA1CA1E8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2" creationId="{9D0B8774-9EDC-479E-8A69-B81EF9FB56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3" creationId="{59DE8145-F372-43CD-AFE4-356450D7A2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4" creationId="{53AA7C8C-EEA2-453F-B12D-F14039319B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5" creationId="{9DE8A48E-0B60-470C-88C1-4D2E4F54D6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6" creationId="{9993F5AE-9ADD-4FF1-80C4-24EDDE84EC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7" creationId="{D8782CFE-D806-4D1C-BF50-8D367F5E7B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8" creationId="{0E431BD2-801F-4140-A1A7-56B7E23DCC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9" creationId="{54A4B7AC-247D-43D1-B655-6334D8DD51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0" creationId="{C62F72A7-7841-444A-8799-1CEA357976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1" creationId="{61BD255C-134D-4815-9EF5-98E00D9ABF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2" creationId="{8B104E40-609B-443D-9275-629AFB161A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3" creationId="{9AABD96E-2B17-44FA-8500-8D43CA1D49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4" creationId="{6E1D0479-3669-4FE6-AE39-D09D79489A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5" creationId="{E5FE549E-687D-4D58-BB49-B9601D1FDE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6" creationId="{A31F313E-F6B5-4890-9FA9-A838AF769F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7" creationId="{A37B7CD1-6718-4687-913D-9425605565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8" creationId="{317B009C-D58D-449A-8EC6-49F3F52D1A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9" creationId="{3346FB46-7D11-4D67-A88E-C65C85C1E9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0" creationId="{4D338E8B-035B-4D7F-8E0A-D9403FEEE7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1" creationId="{7B2FA519-3AFC-4FEE-8F38-78FA16E8DD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2" creationId="{4B7BA092-C9FE-4F1A-958D-595369960B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3" creationId="{CD6C1013-BCC6-4AE1-B1A9-E5B31F1852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4" creationId="{4E956134-2588-4AD4-98C8-3341790751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5" creationId="{EA59D164-D2E0-4567-B991-6A8780019D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6" creationId="{7D28D81F-9301-47AA-A736-2AA9334914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7" creationId="{CEE32415-6583-417B-B56B-89FFBEA213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8" creationId="{0287F1C7-AD42-48F7-B5E7-20658D381B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9" creationId="{180C9769-22B5-4262-AC14-F5F27554CD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0" creationId="{7CDA1544-DCFA-4C1C-80D9-47EC1AB39D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1" creationId="{5F0739A1-B1E3-43CE-A595-37958D85D4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2" creationId="{4A0CE39F-C56E-4960-BB6C-772EB042E9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3" creationId="{8A72D103-1C66-4276-9AA6-7E709E2370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4" creationId="{2DA57F11-47BB-40F8-88E5-DFC637A0E3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5" creationId="{859B1FCE-5784-42C9-8B79-5AFDE0BC5C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6" creationId="{9D51182C-68CE-4F6C-8BB1-691DB01D9F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7" creationId="{1256A722-F507-4CB6-B14A-79EE2800D3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8" creationId="{A579B38B-50F9-4916-80B1-CCB8AE6FE6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9" creationId="{ABA89A86-1BF8-4D3D-9C86-27548D3772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0" creationId="{DC3E9056-5CE8-44AA-8714-C84661DEC5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1" creationId="{477C7A5A-4D58-4B1E-8250-80231C3B16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2" creationId="{B1E7F2A6-0178-4A39-A8EC-9C79C58F84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3" creationId="{6FE44B37-1A5F-4599-8B68-EC01298B4F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4" creationId="{100DD0D3-66D5-4064-9C8C-0B76FF9E73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5" creationId="{39F5EDB0-D779-4D24-84FF-2EE26AADE8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6" creationId="{9E913F5E-9426-430A-A09E-32297BCB5B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7" creationId="{F969982F-6F38-496A-939B-9F9F61BC8C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8" creationId="{993DC1B5-F3D0-4ACF-9984-1FF05DB346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9" creationId="{DBD4E502-99F1-40F8-A201-00FCE1758F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0" creationId="{273BE5FF-8858-4710-AB51-375AADCC49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1" creationId="{84B3590C-3847-48CB-AB94-A021F1979F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2" creationId="{9A31A720-94F1-4971-A63B-4E72DD6783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3" creationId="{2AE69E52-3238-4B22-AE93-EB621B7D00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4" creationId="{D789993C-BEBE-4F64-9147-6C25217A26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5" creationId="{CC9D533C-254F-4073-87E0-F40F6FFEC8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6" creationId="{E7EACDA8-D1D7-4F70-9F84-5852A1891A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7" creationId="{DC0EE31C-A05B-43A8-8485-1D9A9E2EF8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8" creationId="{C4371566-A5EE-49EA-A8D6-5C022F9283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9" creationId="{15116131-8DC4-4C64-BCF9-87FD7CEF3E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0" creationId="{B942DF65-52BE-4759-951D-8DA114B8A4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1" creationId="{4ACD7D84-B1A7-4B99-A782-ADACA10BB9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2" creationId="{ABDD3EA9-5B3F-4996-BB12-FBB37DCE12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3" creationId="{0243F61E-DE1C-4DFB-8E9C-00224DDCEA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4" creationId="{AC7B23E2-58F6-4EF0-9E2E-B248650CD8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5" creationId="{2FA57518-62D4-4950-A0F1-B6A7F523D9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6" creationId="{8AE6F029-2AAF-4CFA-B57A-EE03795833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7" creationId="{5905AA1A-328B-4FDB-8581-A15F3806F8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8" creationId="{650C31BB-808B-42C7-B9C1-D24D0C0EB6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9" creationId="{481883EA-885D-42B4-8330-72C240767D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0" creationId="{C35CBFA0-DC5D-4F45-BF6F-4D782BC521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1" creationId="{16B4F8D3-C7CF-4229-984A-F68EE81086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2" creationId="{009C50C4-F847-4EAC-BE23-60BF7335E4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3" creationId="{E6269D5C-E7B1-4B44-8EA4-9065766A0C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4" creationId="{33CA5167-F590-4728-8495-570AB42F79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5" creationId="{61AD88E9-6966-42E5-9526-354D32C27D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6" creationId="{DEB33555-3F26-4D93-8071-2A59F7D25D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7" creationId="{E9DAD6DC-64B1-4684-B7B4-C852B93D44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8" creationId="{DA979D64-552A-4DA1-9D4C-95724A2567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9" creationId="{E37FB1F5-89FC-44FF-8A83-DE43604174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0" creationId="{57515079-9D96-4C10-B7AF-173754410C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1" creationId="{CE26DE44-C8F6-41EE-8AF9-2497D10180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2" creationId="{7DAE171B-3E38-4140-A4B5-361433CDB1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3" creationId="{DA60BB33-49E8-448D-B905-3BF2CBC316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4" creationId="{707783DD-1750-4CDA-9067-7B100E41F9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5" creationId="{59A3F4D2-86E3-409B-A4B0-A80F02AE81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6" creationId="{EA84016F-6E61-4B33-987E-5496538EF6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7" creationId="{1C2D1E7C-D6F2-4134-97EF-89266942F0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8" creationId="{8DBB1E85-685A-4C53-9A53-E5CEB7DA6F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9" creationId="{A228688D-7C93-45D9-8B65-DF03D9B8CC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0" creationId="{705EEF9F-E9C1-4194-944A-DDE623EECA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1" creationId="{4E3C14EB-DA5A-4DA4-A906-37B35949A7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2" creationId="{ABCE3258-C503-40B8-9C88-959990685F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3" creationId="{E51C40FC-CEC0-4B19-9CAB-A224F51178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4" creationId="{76879D07-16C6-4B38-9971-5C26635D24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5" creationId="{2B1EA2F7-7CA1-4883-8E9D-5EB1CD5A0E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6" creationId="{9E1E24B7-4006-4C3C-9A17-3CDB707680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7" creationId="{7EF0750D-59E2-4829-A563-2DAAC997EA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8" creationId="{156C8B22-9574-41B9-ABBE-D81D055988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9" creationId="{21A3E92F-02E2-4361-9928-97C4521815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0" creationId="{743577F2-E0CC-473E-9666-DA7EA2A686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1" creationId="{A9C5B22B-135E-4D3A-93AF-A0F47EC6EA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2" creationId="{A848EE3D-BA93-4CAC-A54F-12DB199269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3" creationId="{177A77D1-49EA-4882-A675-7EF9D14402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4" creationId="{FE4A3DE2-9C14-428A-8CC2-1AE71C3639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5" creationId="{42F7FD29-7461-4447-B6B1-81468E30F4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6" creationId="{E5510042-F4F8-4E73-9AA7-5D3CF58E73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7" creationId="{899D7BF1-95C9-474A-9CE8-8C3BBFF640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8" creationId="{4DF256D8-CBA6-4F98-AA44-F815486F69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9" creationId="{A344E7EC-D628-4255-BA1D-7B1557CB44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0" creationId="{FC91E9CB-A944-45E6-8296-2B580499AF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1" creationId="{84E35944-72F4-449A-A5E4-53F37E6860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2" creationId="{55AA3528-05D4-4C98-B547-75EA7ABFF0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3" creationId="{A2BE3A1E-EEB0-41C7-AD28-DB140F1C69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4" creationId="{3C394887-AAEA-460D-936E-34B169E29A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5" creationId="{01B985AC-A410-4435-B805-639913A8A2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6" creationId="{00E78979-FE42-44EC-9EDB-05EEC020C6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7" creationId="{5597BE7A-6AEB-4500-A965-5BCB630A46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8" creationId="{0D66F91E-28E3-4B63-AE69-1FB6D607C4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9" creationId="{CA472E2C-2701-42F9-BD19-66CFD420BA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0" creationId="{84659254-E27C-467F-B86B-3D37AA3A14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1" creationId="{6154C16E-36F9-4CA4-8CFF-3FC2D4B0C4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2" creationId="{A2D0F8C1-8CBB-4BB3-AF25-08F2B8DB94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3" creationId="{7A0036FF-7A23-4F9C-BF90-431481F170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4" creationId="{7FBAFA3D-85C9-4BD4-98B8-F0AB08EB88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5" creationId="{E4E87984-56E1-4B3A-9600-FAD1EB2DC8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6" creationId="{2B7F3888-0D31-4411-BD51-5C979DB359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7" creationId="{9AA4B2B6-7941-49CB-943A-3332DAFF31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8" creationId="{88FEDD8B-844B-4A1F-A73D-70FD018231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9" creationId="{EC61A4BA-DE4C-409A-B03C-7BB8170B51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0" creationId="{08E95B3A-E4D3-4D17-AB27-AEE21CED61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1" creationId="{77D06516-26B0-43C2-BF22-A61B47B3F2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2" creationId="{B4BF787C-4E9B-4946-AE5D-081ED48A2F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3" creationId="{8DBE93E4-81E5-4CB5-AA04-2D7F259BB2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4" creationId="{EC4A5E08-63EA-4929-B92F-56E1493D7B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5" creationId="{DDF2BDB7-EF41-4B9E-9937-A72E11B6F1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6" creationId="{03FAFDD1-E97C-49E9-ACA2-DFC265808C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7" creationId="{3C56B045-94EC-44F5-8495-70EB8C65B2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8" creationId="{B27CF0DA-9C99-41B9-8DAA-853DE7912B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9" creationId="{B106FFB8-8765-4F45-AB47-952EB725FC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0" creationId="{369A8E38-4776-44C3-AE37-7032364821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1" creationId="{1EF76AF5-AEB8-4797-8494-D99DB0BBA6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2" creationId="{88A49195-E2A7-497A-9821-15E9BE5DFB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3" creationId="{B2C2D807-C1B5-4398-AA62-FF43E3F6C7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4" creationId="{E39583E7-8401-4CBB-9D20-533096E49E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5" creationId="{41C96F53-F603-42A4-9A61-B07587FBEF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6" creationId="{BDAECDF9-C1CA-4F35-94FC-9551F60522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7" creationId="{B6E7A3C9-EDB2-4E93-8B21-D335F928F6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8" creationId="{8168C196-DDC4-4DA9-A5F3-3C39F1D29E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9" creationId="{D846D870-5690-4EBA-9BB1-FD11939AAC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0" creationId="{E3001D25-B0DB-4044-AE68-BED363F078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1" creationId="{8FAFF3E6-A425-4BB9-B8EC-5C71B163F8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2" creationId="{53897BFA-1456-4A0D-BF12-7B46426476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3" creationId="{5FB8ADB5-B8AA-4CFD-A1A9-210CCB21F6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4" creationId="{0A7C0A2C-CBDD-4EB3-906D-482C206ACA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5" creationId="{4D6ED87B-79A0-4328-8155-47AC8E4A46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6" creationId="{B8F7FD2B-44B4-4AAE-A934-757F12AC68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7" creationId="{B0385F7E-C6F1-4EBB-8797-FDD2CD6201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8" creationId="{66C2C5AA-9686-4BE9-8E52-277C4CA26B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9" creationId="{F5A545C4-3735-4357-95A1-830108622F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60" creationId="{2AFC4EA3-E440-450B-8B80-A495199CBB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61" creationId="{725FD337-8607-4866-B7DD-949410D3A3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62" creationId="{4FB8CD87-09BE-4EC3-923F-4C7E23E809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63" creationId="{121D087E-C28B-489C-9FE7-018E8619D9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64" creationId="{E9EA8546-140C-4722-8DAE-21A87BF198FE}"/>
          </ac:spMkLst>
        </pc:spChg>
        <pc:grpChg chg="add mod">
          <ac:chgData name="Edoardo Michele" userId="e320b409-1d87-4259-a4e8-ecf3651e2af3" providerId="ADAL" clId="{CCD3D128-72E3-4669-A726-06082A421AD1}" dt="2023-03-04T19:09:00.779" v="616" actId="2711"/>
          <ac:grpSpMkLst>
            <pc:docMk/>
            <pc:sldMk cId="2937065084" sldId="283"/>
            <ac:grpSpMk id="20" creationId="{78F4DCFC-B49A-49D3-B967-ED338D375173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21" creationId="{48A37B35-5ED6-479A-AAD0-8FDCE6FC05F9}"/>
          </ac:grpSpMkLst>
        </pc:grpChg>
        <pc:grpChg chg="add 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26" creationId="{16836A1E-BB77-4B0B-9CEF-B6D84D3FD9AD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27" creationId="{55048263-BCEE-43C0-92EE-90604CAD218D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28" creationId="{380C931D-E395-4C17-BE70-8F31F98CD998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29" creationId="{AB3A282E-3837-4D7A-9DCA-9A603B0451B8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0" creationId="{BBC6069D-9992-4F3E-9D0D-A55E0C7989BF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1" creationId="{AEC3330A-A06E-4A74-B0EE-2CC311504076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2" creationId="{F7ABA1AC-4602-430E-B346-465F0B764F63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3" creationId="{C8675E85-8D6D-4655-ACD6-19240E599E4D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4" creationId="{02929AAC-4DDE-4D2C-85B4-C6005F91D888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5" creationId="{6DE46DD1-F768-4DE5-A402-0AB11BF45D40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6" creationId="{FAB3D6A0-F123-4310-B45D-E440BF2BFBF0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7" creationId="{EDC4D2DA-8EA0-4EFF-B68C-7E0648CDCDB2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8" creationId="{E8DC95D3-9D84-4B92-B700-E5FBC924C128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9" creationId="{75F1E6FF-DD3A-4365-B0D5-778941354CE7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40" creationId="{8CBE668D-0D02-4272-BEF7-22B99D3EA371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41" creationId="{0DBA6B71-D93A-4D3A-8A17-DE057AB1C71B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42" creationId="{FED440AE-4D8B-45B8-A354-3F2180873699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43" creationId="{874E6C49-370B-4961-AC54-57A660BEC638}"/>
          </ac:grpSpMkLst>
        </pc:grpChg>
        <pc:picChg chg="del">
          <ac:chgData name="Edoardo Michele" userId="e320b409-1d87-4259-a4e8-ecf3651e2af3" providerId="ADAL" clId="{CCD3D128-72E3-4669-A726-06082A421AD1}" dt="2023-03-04T19:07:49.115" v="604" actId="478"/>
          <ac:picMkLst>
            <pc:docMk/>
            <pc:sldMk cId="2937065084" sldId="283"/>
            <ac:picMk id="12" creationId="{60899434-7853-4A7B-808D-30655A1644E2}"/>
          </ac:picMkLst>
        </pc:picChg>
        <pc:picChg chg="del">
          <ac:chgData name="Edoardo Michele" userId="e320b409-1d87-4259-a4e8-ecf3651e2af3" providerId="ADAL" clId="{CCD3D128-72E3-4669-A726-06082A421AD1}" dt="2023-03-04T19:07:49.115" v="604" actId="478"/>
          <ac:picMkLst>
            <pc:docMk/>
            <pc:sldMk cId="2937065084" sldId="283"/>
            <ac:picMk id="13" creationId="{2B906221-D751-4A11-8DBE-B860645392EE}"/>
          </ac:picMkLst>
        </pc:picChg>
      </pc:sldChg>
      <pc:sldChg chg="addSp delSp modSp add mod modAnim">
        <pc:chgData name="Edoardo Michele" userId="e320b409-1d87-4259-a4e8-ecf3651e2af3" providerId="ADAL" clId="{CCD3D128-72E3-4669-A726-06082A421AD1}" dt="2023-03-04T19:21:03.157" v="681" actId="2711"/>
        <pc:sldMkLst>
          <pc:docMk/>
          <pc:sldMk cId="2800226653" sldId="284"/>
        </pc:sldMkLst>
        <pc:spChg chg="mod">
          <ac:chgData name="Edoardo Michele" userId="e320b409-1d87-4259-a4e8-ecf3651e2af3" providerId="ADAL" clId="{CCD3D128-72E3-4669-A726-06082A421AD1}" dt="2023-03-04T19:19:05.955" v="659" actId="20577"/>
          <ac:spMkLst>
            <pc:docMk/>
            <pc:sldMk cId="2800226653" sldId="284"/>
            <ac:spMk id="2" creationId="{67D46264-72F6-4B93-AA6E-091F96B897D6}"/>
          </ac:spMkLst>
        </pc:spChg>
        <pc:spChg chg="del">
          <ac:chgData name="Edoardo Michele" userId="e320b409-1d87-4259-a4e8-ecf3651e2af3" providerId="ADAL" clId="{CCD3D128-72E3-4669-A726-06082A421AD1}" dt="2023-03-04T19:19:11.390" v="660" actId="478"/>
          <ac:spMkLst>
            <pc:docMk/>
            <pc:sldMk cId="2800226653" sldId="284"/>
            <ac:spMk id="11" creationId="{BE347F71-ACE9-4146-A10C-072A128C0681}"/>
          </ac:spMkLst>
        </pc:spChg>
        <pc:spChg chg="del">
          <ac:chgData name="Edoardo Michele" userId="e320b409-1d87-4259-a4e8-ecf3651e2af3" providerId="ADAL" clId="{CCD3D128-72E3-4669-A726-06082A421AD1}" dt="2023-03-04T19:19:11.390" v="660" actId="478"/>
          <ac:spMkLst>
            <pc:docMk/>
            <pc:sldMk cId="2800226653" sldId="284"/>
            <ac:spMk id="18" creationId="{BFDE04D5-85C4-4A26-8C66-8E4ADBE3E807}"/>
          </ac:spMkLst>
        </pc:spChg>
        <pc:spChg chg="del">
          <ac:chgData name="Edoardo Michele" userId="e320b409-1d87-4259-a4e8-ecf3651e2af3" providerId="ADAL" clId="{CCD3D128-72E3-4669-A726-06082A421AD1}" dt="2023-03-04T19:19:11.390" v="660" actId="478"/>
          <ac:spMkLst>
            <pc:docMk/>
            <pc:sldMk cId="2800226653" sldId="284"/>
            <ac:spMk id="19" creationId="{E4267845-27C8-4729-8E21-35FE98CA1F93}"/>
          </ac:spMkLst>
        </pc:spChg>
        <pc:spChg chg="del">
          <ac:chgData name="Edoardo Michele" userId="e320b409-1d87-4259-a4e8-ecf3651e2af3" providerId="ADAL" clId="{CCD3D128-72E3-4669-A726-06082A421AD1}" dt="2023-03-04T19:19:11.390" v="660" actId="478"/>
          <ac:spMkLst>
            <pc:docMk/>
            <pc:sldMk cId="2800226653" sldId="284"/>
            <ac:spMk id="25" creationId="{EEAF0BD6-41B9-4713-B1F1-880CCABF1884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65" creationId="{D83C3E53-B054-42AF-9652-600464CE8EF5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66" creationId="{DE53FCC9-0A3F-4B96-9F9F-B147CD8AE0E6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67" creationId="{605FF0D8-2BB3-4B34-B9CD-8AFC83038B8E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68" creationId="{EBAA7736-20C3-4439-B0AC-8B46F617D7E9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69" creationId="{849FAE39-E9E3-4E25-8886-EB2435413F23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0" creationId="{7FEC9366-808C-45B4-BE96-9102FA366AC1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1" creationId="{EDE4989A-C813-4CCF-BDBB-6099464E31D3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2" creationId="{793F1758-DE64-4487-B50C-92C573D082F2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3" creationId="{6BCA8181-5BA6-4D69-9322-B41E94671662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4" creationId="{93A6B1DC-3F1B-42E1-9A89-8966F991AE76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5" creationId="{E1D9E8BA-3397-4E8C-B79A-4A36801C4408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6" creationId="{C8F7E032-8AD4-4A30-A988-690A9DEF683D}"/>
          </ac:spMkLst>
        </pc:spChg>
        <pc:spChg chg="add del mod">
          <ac:chgData name="Edoardo Michele" userId="e320b409-1d87-4259-a4e8-ecf3651e2af3" providerId="ADAL" clId="{CCD3D128-72E3-4669-A726-06082A421AD1}" dt="2023-03-04T19:20:56.769" v="680" actId="1076"/>
          <ac:spMkLst>
            <pc:docMk/>
            <pc:sldMk cId="2800226653" sldId="284"/>
            <ac:spMk id="3477" creationId="{BF04953E-E5B7-4632-88CE-92A6CF48B6D4}"/>
          </ac:spMkLst>
        </pc:spChg>
        <pc:spChg chg="add del mod">
          <ac:chgData name="Edoardo Michele" userId="e320b409-1d87-4259-a4e8-ecf3651e2af3" providerId="ADAL" clId="{CCD3D128-72E3-4669-A726-06082A421AD1}" dt="2023-03-04T19:20:56.769" v="680" actId="1076"/>
          <ac:spMkLst>
            <pc:docMk/>
            <pc:sldMk cId="2800226653" sldId="284"/>
            <ac:spMk id="3478" creationId="{E920BA52-D022-4DF9-9836-79DED2D666C3}"/>
          </ac:spMkLst>
        </pc:spChg>
        <pc:spChg chg="add del mod">
          <ac:chgData name="Edoardo Michele" userId="e320b409-1d87-4259-a4e8-ecf3651e2af3" providerId="ADAL" clId="{CCD3D128-72E3-4669-A726-06082A421AD1}" dt="2023-03-04T19:20:56.769" v="680" actId="1076"/>
          <ac:spMkLst>
            <pc:docMk/>
            <pc:sldMk cId="2800226653" sldId="284"/>
            <ac:spMk id="3479" creationId="{64719F92-90E6-443B-A223-7C62E84CC5E5}"/>
          </ac:spMkLst>
        </pc:spChg>
        <pc:spChg chg="add del mod">
          <ac:chgData name="Edoardo Michele" userId="e320b409-1d87-4259-a4e8-ecf3651e2af3" providerId="ADAL" clId="{CCD3D128-72E3-4669-A726-06082A421AD1}" dt="2023-03-04T19:20:56.769" v="680" actId="1076"/>
          <ac:spMkLst>
            <pc:docMk/>
            <pc:sldMk cId="2800226653" sldId="284"/>
            <ac:spMk id="3480" creationId="{0C3AF4B0-9D0A-4FD8-AA83-A5160AFAF007}"/>
          </ac:spMkLst>
        </pc:spChg>
        <pc:spChg chg="add del mod">
          <ac:chgData name="Edoardo Michele" userId="e320b409-1d87-4259-a4e8-ecf3651e2af3" providerId="ADAL" clId="{CCD3D128-72E3-4669-A726-06082A421AD1}" dt="2023-03-04T19:20:56.769" v="680" actId="1076"/>
          <ac:spMkLst>
            <pc:docMk/>
            <pc:sldMk cId="2800226653" sldId="284"/>
            <ac:spMk id="3481" creationId="{5EDF72C2-54AB-425D-A602-46FF40C27209}"/>
          </ac:spMkLst>
        </pc:spChg>
        <pc:spChg chg="add del mod">
          <ac:chgData name="Edoardo Michele" userId="e320b409-1d87-4259-a4e8-ecf3651e2af3" providerId="ADAL" clId="{CCD3D128-72E3-4669-A726-06082A421AD1}" dt="2023-03-04T19:20:56.769" v="680" actId="1076"/>
          <ac:spMkLst>
            <pc:docMk/>
            <pc:sldMk cId="2800226653" sldId="284"/>
            <ac:spMk id="3482" creationId="{20539060-7542-4AC6-AF30-AB134AA0712F}"/>
          </ac:spMkLst>
        </pc:spChg>
        <pc:spChg chg="add del mod">
          <ac:chgData name="Edoardo Michele" userId="e320b409-1d87-4259-a4e8-ecf3651e2af3" providerId="ADAL" clId="{CCD3D128-72E3-4669-A726-06082A421AD1}" dt="2023-03-04T19:20:15.633" v="676" actId="14100"/>
          <ac:spMkLst>
            <pc:docMk/>
            <pc:sldMk cId="2800226653" sldId="284"/>
            <ac:spMk id="3483" creationId="{E9E2120A-5BB0-42CC-9F95-09041FA4B631}"/>
          </ac:spMkLst>
        </pc:spChg>
        <pc:spChg chg="add del mod">
          <ac:chgData name="Edoardo Michele" userId="e320b409-1d87-4259-a4e8-ecf3651e2af3" providerId="ADAL" clId="{CCD3D128-72E3-4669-A726-06082A421AD1}" dt="2023-03-04T19:21:03.157" v="681" actId="2711"/>
          <ac:spMkLst>
            <pc:docMk/>
            <pc:sldMk cId="2800226653" sldId="284"/>
            <ac:spMk id="3484" creationId="{0544DFC3-9923-44B2-B838-9AC92F1B9410}"/>
          </ac:spMkLst>
        </pc:spChg>
        <pc:grpChg chg="del">
          <ac:chgData name="Edoardo Michele" userId="e320b409-1d87-4259-a4e8-ecf3651e2af3" providerId="ADAL" clId="{CCD3D128-72E3-4669-A726-06082A421AD1}" dt="2023-03-04T19:19:11.390" v="660" actId="478"/>
          <ac:grpSpMkLst>
            <pc:docMk/>
            <pc:sldMk cId="2800226653" sldId="284"/>
            <ac:grpSpMk id="20" creationId="{78F4DCFC-B49A-49D3-B967-ED338D375173}"/>
          </ac:grpSpMkLst>
        </pc:grpChg>
        <pc:grpChg chg="del">
          <ac:chgData name="Edoardo Michele" userId="e320b409-1d87-4259-a4e8-ecf3651e2af3" providerId="ADAL" clId="{CCD3D128-72E3-4669-A726-06082A421AD1}" dt="2023-03-04T19:19:11.390" v="660" actId="478"/>
          <ac:grpSpMkLst>
            <pc:docMk/>
            <pc:sldMk cId="2800226653" sldId="284"/>
            <ac:grpSpMk id="26" creationId="{16836A1E-BB77-4B0B-9CEF-B6D84D3FD9AD}"/>
          </ac:grpSpMkLst>
        </pc:grpChg>
      </pc:sldChg>
      <pc:sldChg chg="addSp delSp modSp add mod ord modAnim">
        <pc:chgData name="Edoardo Michele" userId="e320b409-1d87-4259-a4e8-ecf3651e2af3" providerId="ADAL" clId="{CCD3D128-72E3-4669-A726-06082A421AD1}" dt="2023-03-05T11:08:25.680" v="1147"/>
        <pc:sldMkLst>
          <pc:docMk/>
          <pc:sldMk cId="585791592" sldId="285"/>
        </pc:sldMkLst>
        <pc:spChg chg="mod">
          <ac:chgData name="Edoardo Michele" userId="e320b409-1d87-4259-a4e8-ecf3651e2af3" providerId="ADAL" clId="{CCD3D128-72E3-4669-A726-06082A421AD1}" dt="2023-03-05T11:04:37.964" v="1137" actId="20577"/>
          <ac:spMkLst>
            <pc:docMk/>
            <pc:sldMk cId="585791592" sldId="285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CCD3D128-72E3-4669-A726-06082A421AD1}" dt="2023-03-05T10:50:56.224" v="817" actId="478"/>
          <ac:spMkLst>
            <pc:docMk/>
            <pc:sldMk cId="585791592" sldId="285"/>
            <ac:spMk id="15" creationId="{8329B013-E9AB-4645-BB4D-E8D0329B4221}"/>
          </ac:spMkLst>
        </pc:spChg>
        <pc:spChg chg="add del mod">
          <ac:chgData name="Edoardo Michele" userId="e320b409-1d87-4259-a4e8-ecf3651e2af3" providerId="ADAL" clId="{CCD3D128-72E3-4669-A726-06082A421AD1}" dt="2023-03-05T10:50:56.224" v="817" actId="478"/>
          <ac:spMkLst>
            <pc:docMk/>
            <pc:sldMk cId="585791592" sldId="285"/>
            <ac:spMk id="16" creationId="{11B2A898-57F6-49F5-91A9-CA13B92CBC4B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20" creationId="{AF865AC5-7BBD-4D1D-B4D8-82EE65ADF5FD}"/>
          </ac:spMkLst>
        </pc:spChg>
        <pc:spChg chg="add del mod">
          <ac:chgData name="Edoardo Michele" userId="e320b409-1d87-4259-a4e8-ecf3651e2af3" providerId="ADAL" clId="{CCD3D128-72E3-4669-A726-06082A421AD1}" dt="2023-03-05T10:53:38.519" v="880" actId="478"/>
          <ac:spMkLst>
            <pc:docMk/>
            <pc:sldMk cId="585791592" sldId="285"/>
            <ac:spMk id="21" creationId="{4D947E90-DE3A-44E6-9451-4EF46CDA0D3F}"/>
          </ac:spMkLst>
        </pc:spChg>
        <pc:spChg chg="add del mod">
          <ac:chgData name="Edoardo Michele" userId="e320b409-1d87-4259-a4e8-ecf3651e2af3" providerId="ADAL" clId="{CCD3D128-72E3-4669-A726-06082A421AD1}" dt="2023-03-05T10:43:41.884" v="788" actId="21"/>
          <ac:spMkLst>
            <pc:docMk/>
            <pc:sldMk cId="585791592" sldId="285"/>
            <ac:spMk id="24" creationId="{CC5C83E9-AE2C-40A5-9A2A-9801DB11A4A6}"/>
          </ac:spMkLst>
        </pc:spChg>
        <pc:spChg chg="add del mod">
          <ac:chgData name="Edoardo Michele" userId="e320b409-1d87-4259-a4e8-ecf3651e2af3" providerId="ADAL" clId="{CCD3D128-72E3-4669-A726-06082A421AD1}" dt="2023-03-05T10:43:41.884" v="788" actId="21"/>
          <ac:spMkLst>
            <pc:docMk/>
            <pc:sldMk cId="585791592" sldId="285"/>
            <ac:spMk id="25" creationId="{6F61A9B1-6A3F-442D-8517-3A5569E4DF12}"/>
          </ac:spMkLst>
        </pc:spChg>
        <pc:spChg chg="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26" creationId="{72847915-B9B8-409B-9A88-C7AF3C444A9E}"/>
          </ac:spMkLst>
        </pc:spChg>
        <pc:spChg chg="add del mod">
          <ac:chgData name="Edoardo Michele" userId="e320b409-1d87-4259-a4e8-ecf3651e2af3" providerId="ADAL" clId="{CCD3D128-72E3-4669-A726-06082A421AD1}" dt="2023-03-04T19:23:42.903" v="731" actId="478"/>
          <ac:spMkLst>
            <pc:docMk/>
            <pc:sldMk cId="585791592" sldId="285"/>
            <ac:spMk id="26" creationId="{7E41D3CC-1E74-48F9-8498-D0EF914F9273}"/>
          </ac:spMkLst>
        </pc:spChg>
        <pc:spChg chg="mod">
          <ac:chgData name="Edoardo Michele" userId="e320b409-1d87-4259-a4e8-ecf3651e2af3" providerId="ADAL" clId="{CCD3D128-72E3-4669-A726-06082A421AD1}" dt="2023-03-05T11:03:00.718" v="1101" actId="20577"/>
          <ac:spMkLst>
            <pc:docMk/>
            <pc:sldMk cId="585791592" sldId="285"/>
            <ac:spMk id="27" creationId="{B5FB950A-C33D-481F-A74B-3F6B7C03F3BF}"/>
          </ac:spMkLst>
        </pc:spChg>
        <pc:spChg chg="add del mod">
          <ac:chgData name="Edoardo Michele" userId="e320b409-1d87-4259-a4e8-ecf3651e2af3" providerId="ADAL" clId="{CCD3D128-72E3-4669-A726-06082A421AD1}" dt="2023-03-04T19:23:42.903" v="731" actId="478"/>
          <ac:spMkLst>
            <pc:docMk/>
            <pc:sldMk cId="585791592" sldId="285"/>
            <ac:spMk id="28" creationId="{CC0BC680-94FE-40A9-9045-A7BA15F9F522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29" creationId="{711CA6AC-373E-48B6-A475-A37D830D1C4F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30" creationId="{4896C63B-406A-409A-932A-4D69BAE951A8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31" creationId="{635BFA42-744F-4992-9AF2-B852BA41EEBB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32" creationId="{E3C34EF7-5C4F-4745-BDB3-8F318677778C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33" creationId="{00545132-0D74-49C1-98A2-192CAD8BB0E2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34" creationId="{A1F4F816-7F00-4F66-B8FD-D0DBE14643D7}"/>
          </ac:spMkLst>
        </pc:spChg>
        <pc:spChg chg="add del mod">
          <ac:chgData name="Edoardo Michele" userId="e320b409-1d87-4259-a4e8-ecf3651e2af3" providerId="ADAL" clId="{CCD3D128-72E3-4669-A726-06082A421AD1}" dt="2023-03-05T10:50:56.224" v="817" actId="478"/>
          <ac:spMkLst>
            <pc:docMk/>
            <pc:sldMk cId="585791592" sldId="285"/>
            <ac:spMk id="35" creationId="{60DEECA3-DC07-4BB7-A611-7ED2B438270F}"/>
          </ac:spMkLst>
        </pc:spChg>
        <pc:spChg chg="mod">
          <ac:chgData name="Edoardo Michele" userId="e320b409-1d87-4259-a4e8-ecf3651e2af3" providerId="ADAL" clId="{CCD3D128-72E3-4669-A726-06082A421AD1}" dt="2023-03-05T11:02:44.400" v="1095" actId="465"/>
          <ac:spMkLst>
            <pc:docMk/>
            <pc:sldMk cId="585791592" sldId="285"/>
            <ac:spMk id="36" creationId="{CAE2A22C-1437-4AC7-910B-4A10C1CB84FD}"/>
          </ac:spMkLst>
        </pc:spChg>
        <pc:spChg chg="mod">
          <ac:chgData name="Edoardo Michele" userId="e320b409-1d87-4259-a4e8-ecf3651e2af3" providerId="ADAL" clId="{CCD3D128-72E3-4669-A726-06082A421AD1}" dt="2023-03-05T11:02:44.400" v="1095" actId="465"/>
          <ac:spMkLst>
            <pc:docMk/>
            <pc:sldMk cId="585791592" sldId="285"/>
            <ac:spMk id="37" creationId="{04FA8476-A76E-4F18-8940-0D5EF4F0C72A}"/>
          </ac:spMkLst>
        </pc:spChg>
        <pc:spChg chg="mod">
          <ac:chgData name="Edoardo Michele" userId="e320b409-1d87-4259-a4e8-ecf3651e2af3" providerId="ADAL" clId="{CCD3D128-72E3-4669-A726-06082A421AD1}" dt="2023-03-05T11:02:44.400" v="1095" actId="465"/>
          <ac:spMkLst>
            <pc:docMk/>
            <pc:sldMk cId="585791592" sldId="285"/>
            <ac:spMk id="39" creationId="{6A935851-5EBE-450D-A8D0-CCAD856D59AE}"/>
          </ac:spMkLst>
        </pc:spChg>
        <pc:spChg chg="mod">
          <ac:chgData name="Edoardo Michele" userId="e320b409-1d87-4259-a4e8-ecf3651e2af3" providerId="ADAL" clId="{CCD3D128-72E3-4669-A726-06082A421AD1}" dt="2023-03-05T11:02:44.400" v="1095" actId="465"/>
          <ac:spMkLst>
            <pc:docMk/>
            <pc:sldMk cId="585791592" sldId="285"/>
            <ac:spMk id="40" creationId="{080186A0-BF33-4359-A4D4-DF3ADA6557D7}"/>
          </ac:spMkLst>
        </pc:spChg>
        <pc:spChg chg="add mod">
          <ac:chgData name="Edoardo Michele" userId="e320b409-1d87-4259-a4e8-ecf3651e2af3" providerId="ADAL" clId="{CCD3D128-72E3-4669-A726-06082A421AD1}" dt="2023-03-05T10:59:13.452" v="1024" actId="571"/>
          <ac:spMkLst>
            <pc:docMk/>
            <pc:sldMk cId="585791592" sldId="285"/>
            <ac:spMk id="41" creationId="{548EE736-5869-4FAD-9AA2-7DD7E1BB8898}"/>
          </ac:spMkLst>
        </pc:spChg>
        <pc:spChg chg="add mod">
          <ac:chgData name="Edoardo Michele" userId="e320b409-1d87-4259-a4e8-ecf3651e2af3" providerId="ADAL" clId="{CCD3D128-72E3-4669-A726-06082A421AD1}" dt="2023-03-05T10:59:13.452" v="1024" actId="571"/>
          <ac:spMkLst>
            <pc:docMk/>
            <pc:sldMk cId="585791592" sldId="285"/>
            <ac:spMk id="42" creationId="{4FDC5C6E-0E97-46F9-AC5E-AD9A4C39313F}"/>
          </ac:spMkLst>
        </pc:spChg>
        <pc:spChg chg="mod">
          <ac:chgData name="Edoardo Michele" userId="e320b409-1d87-4259-a4e8-ecf3651e2af3" providerId="ADAL" clId="{CCD3D128-72E3-4669-A726-06082A421AD1}" dt="2023-03-05T11:02:44.400" v="1095" actId="465"/>
          <ac:spMkLst>
            <pc:docMk/>
            <pc:sldMk cId="585791592" sldId="285"/>
            <ac:spMk id="44" creationId="{76E609A3-33FF-40B7-A7F9-BF68D8E84030}"/>
          </ac:spMkLst>
        </pc:spChg>
        <pc:spChg chg="mod">
          <ac:chgData name="Edoardo Michele" userId="e320b409-1d87-4259-a4e8-ecf3651e2af3" providerId="ADAL" clId="{CCD3D128-72E3-4669-A726-06082A421AD1}" dt="2023-03-05T11:02:44.400" v="1095" actId="465"/>
          <ac:spMkLst>
            <pc:docMk/>
            <pc:sldMk cId="585791592" sldId="285"/>
            <ac:spMk id="45" creationId="{3853D9AB-404F-4183-8E98-F8E5063C69D2}"/>
          </ac:spMkLst>
        </pc:spChg>
        <pc:spChg chg="mod">
          <ac:chgData name="Edoardo Michele" userId="e320b409-1d87-4259-a4e8-ecf3651e2af3" providerId="ADAL" clId="{CCD3D128-72E3-4669-A726-06082A421AD1}" dt="2023-03-05T11:08:17.687" v="1146" actId="1076"/>
          <ac:spMkLst>
            <pc:docMk/>
            <pc:sldMk cId="585791592" sldId="285"/>
            <ac:spMk id="47" creationId="{A64E40DB-6AA6-4663-8101-3D3FD9D939F9}"/>
          </ac:spMkLst>
        </pc:spChg>
        <pc:spChg chg="mod">
          <ac:chgData name="Edoardo Michele" userId="e320b409-1d87-4259-a4e8-ecf3651e2af3" providerId="ADAL" clId="{CCD3D128-72E3-4669-A726-06082A421AD1}" dt="2023-03-05T11:08:17.687" v="1146" actId="1076"/>
          <ac:spMkLst>
            <pc:docMk/>
            <pc:sldMk cId="585791592" sldId="285"/>
            <ac:spMk id="48" creationId="{06D925DD-A9E5-41CF-B3F2-B19F9C448D40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65" creationId="{D83C3E53-B054-42AF-9652-600464CE8EF5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66" creationId="{DE53FCC9-0A3F-4B96-9F9F-B147CD8AE0E6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67" creationId="{605FF0D8-2BB3-4B34-B9CD-8AFC83038B8E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68" creationId="{EBAA7736-20C3-4439-B0AC-8B46F617D7E9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69" creationId="{849FAE39-E9E3-4E25-8886-EB2435413F23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0" creationId="{7FEC9366-808C-45B4-BE96-9102FA366AC1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1" creationId="{EDE4989A-C813-4CCF-BDBB-6099464E31D3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2" creationId="{793F1758-DE64-4487-B50C-92C573D082F2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3" creationId="{6BCA8181-5BA6-4D69-9322-B41E94671662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4" creationId="{93A6B1DC-3F1B-42E1-9A89-8966F991AE76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5" creationId="{E1D9E8BA-3397-4E8C-B79A-4A36801C4408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6" creationId="{C8F7E032-8AD4-4A30-A988-690A9DEF683D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7" creationId="{BF04953E-E5B7-4632-88CE-92A6CF48B6D4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8" creationId="{E920BA52-D022-4DF9-9836-79DED2D666C3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9" creationId="{64719F92-90E6-443B-A223-7C62E84CC5E5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80" creationId="{0C3AF4B0-9D0A-4FD8-AA83-A5160AFAF007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81" creationId="{5EDF72C2-54AB-425D-A602-46FF40C27209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82" creationId="{20539060-7542-4AC6-AF30-AB134AA0712F}"/>
          </ac:spMkLst>
        </pc:spChg>
        <pc:spChg chg="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3483" creationId="{E9E2120A-5BB0-42CC-9F95-09041FA4B631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84" creationId="{0544DFC3-9923-44B2-B838-9AC92F1B9410}"/>
          </ac:spMkLst>
        </pc:spChg>
        <pc:grpChg chg="add mod">
          <ac:chgData name="Edoardo Michele" userId="e320b409-1d87-4259-a4e8-ecf3651e2af3" providerId="ADAL" clId="{CCD3D128-72E3-4669-A726-06082A421AD1}" dt="2023-03-05T11:01:58.064" v="1076" actId="1076"/>
          <ac:grpSpMkLst>
            <pc:docMk/>
            <pc:sldMk cId="585791592" sldId="285"/>
            <ac:grpSpMk id="3" creationId="{93E88053-D03D-44B6-85AC-29074FCF4CE8}"/>
          </ac:grpSpMkLst>
        </pc:grpChg>
        <pc:grpChg chg="add mod">
          <ac:chgData name="Edoardo Michele" userId="e320b409-1d87-4259-a4e8-ecf3651e2af3" providerId="ADAL" clId="{CCD3D128-72E3-4669-A726-06082A421AD1}" dt="2023-03-05T11:01:58.064" v="1076" actId="1076"/>
          <ac:grpSpMkLst>
            <pc:docMk/>
            <pc:sldMk cId="585791592" sldId="285"/>
            <ac:grpSpMk id="4" creationId="{F1203BD8-D943-474A-A818-45D4B3AF9225}"/>
          </ac:grpSpMkLst>
        </pc:grpChg>
        <pc:grpChg chg="add mod">
          <ac:chgData name="Edoardo Michele" userId="e320b409-1d87-4259-a4e8-ecf3651e2af3" providerId="ADAL" clId="{CCD3D128-72E3-4669-A726-06082A421AD1}" dt="2023-03-05T11:01:58.064" v="1076" actId="1076"/>
          <ac:grpSpMkLst>
            <pc:docMk/>
            <pc:sldMk cId="585791592" sldId="285"/>
            <ac:grpSpMk id="5" creationId="{9505DE06-8805-4C4C-83DE-DD8291B514BC}"/>
          </ac:grpSpMkLst>
        </pc:grpChg>
        <pc:grpChg chg="add mod">
          <ac:chgData name="Edoardo Michele" userId="e320b409-1d87-4259-a4e8-ecf3651e2af3" providerId="ADAL" clId="{CCD3D128-72E3-4669-A726-06082A421AD1}" dt="2023-03-05T11:02:44.400" v="1095" actId="465"/>
          <ac:grpSpMkLst>
            <pc:docMk/>
            <pc:sldMk cId="585791592" sldId="285"/>
            <ac:grpSpMk id="22" creationId="{D0AE9EA8-E27D-493B-A202-6B012A9DE8A4}"/>
          </ac:grpSpMkLst>
        </pc:grpChg>
        <pc:grpChg chg="add mod">
          <ac:chgData name="Edoardo Michele" userId="e320b409-1d87-4259-a4e8-ecf3651e2af3" providerId="ADAL" clId="{CCD3D128-72E3-4669-A726-06082A421AD1}" dt="2023-03-05T11:02:44.400" v="1095" actId="465"/>
          <ac:grpSpMkLst>
            <pc:docMk/>
            <pc:sldMk cId="585791592" sldId="285"/>
            <ac:grpSpMk id="28" creationId="{64ECF8AD-9909-4410-A730-EA164237F67A}"/>
          </ac:grpSpMkLst>
        </pc:grpChg>
        <pc:grpChg chg="add mod">
          <ac:chgData name="Edoardo Michele" userId="e320b409-1d87-4259-a4e8-ecf3651e2af3" providerId="ADAL" clId="{CCD3D128-72E3-4669-A726-06082A421AD1}" dt="2023-03-05T11:02:44.400" v="1095" actId="465"/>
          <ac:grpSpMkLst>
            <pc:docMk/>
            <pc:sldMk cId="585791592" sldId="285"/>
            <ac:grpSpMk id="38" creationId="{EAE79BA1-1EB0-49D3-89F7-BA9603D278DA}"/>
          </ac:grpSpMkLst>
        </pc:grpChg>
        <pc:grpChg chg="add mod">
          <ac:chgData name="Edoardo Michele" userId="e320b409-1d87-4259-a4e8-ecf3651e2af3" providerId="ADAL" clId="{CCD3D128-72E3-4669-A726-06082A421AD1}" dt="2023-03-05T11:02:44.400" v="1095" actId="465"/>
          <ac:grpSpMkLst>
            <pc:docMk/>
            <pc:sldMk cId="585791592" sldId="285"/>
            <ac:grpSpMk id="43" creationId="{0B1347AA-8037-494A-89AC-0AF7C6018966}"/>
          </ac:grpSpMkLst>
        </pc:grpChg>
        <pc:grpChg chg="add mod">
          <ac:chgData name="Edoardo Michele" userId="e320b409-1d87-4259-a4e8-ecf3651e2af3" providerId="ADAL" clId="{CCD3D128-72E3-4669-A726-06082A421AD1}" dt="2023-03-05T11:08:17.687" v="1146" actId="1076"/>
          <ac:grpSpMkLst>
            <pc:docMk/>
            <pc:sldMk cId="585791592" sldId="285"/>
            <ac:grpSpMk id="46" creationId="{B78DB122-8C70-4815-B860-9409BBB6744E}"/>
          </ac:grpSpMkLst>
        </pc:grpChg>
        <pc:graphicFrameChg chg="add del mod">
          <ac:chgData name="Edoardo Michele" userId="e320b409-1d87-4259-a4e8-ecf3651e2af3" providerId="ADAL" clId="{CCD3D128-72E3-4669-A726-06082A421AD1}" dt="2023-03-05T10:50:56.224" v="817" actId="478"/>
          <ac:graphicFrameMkLst>
            <pc:docMk/>
            <pc:sldMk cId="585791592" sldId="285"/>
            <ac:graphicFrameMk id="14" creationId="{1D5DC17A-2C38-453D-915A-D9539ABE2550}"/>
          </ac:graphicFrameMkLst>
        </pc:graphicFrameChg>
        <pc:graphicFrameChg chg="add del mod">
          <ac:chgData name="Edoardo Michele" userId="e320b409-1d87-4259-a4e8-ecf3651e2af3" providerId="ADAL" clId="{CCD3D128-72E3-4669-A726-06082A421AD1}" dt="2023-03-05T10:43:41.884" v="788" actId="21"/>
          <ac:graphicFrameMkLst>
            <pc:docMk/>
            <pc:sldMk cId="585791592" sldId="285"/>
            <ac:graphicFrameMk id="23" creationId="{BAF9E133-69C0-43CC-9210-C5F207DB6EF4}"/>
          </ac:graphicFrameMkLst>
        </pc:graphicFrameChg>
        <pc:graphicFrameChg chg="add del mod">
          <ac:chgData name="Edoardo Michele" userId="e320b409-1d87-4259-a4e8-ecf3651e2af3" providerId="ADAL" clId="{CCD3D128-72E3-4669-A726-06082A421AD1}" dt="2023-03-04T19:23:42.903" v="731" actId="478"/>
          <ac:graphicFrameMkLst>
            <pc:docMk/>
            <pc:sldMk cId="585791592" sldId="285"/>
            <ac:graphicFrameMk id="27" creationId="{903FBBFF-4A24-4BCB-B4B4-647B356327BA}"/>
          </ac:graphicFrameMkLst>
        </pc:graphicFrameChg>
      </pc:sldChg>
      <pc:sldChg chg="add del">
        <pc:chgData name="Edoardo Michele" userId="e320b409-1d87-4259-a4e8-ecf3651e2af3" providerId="ADAL" clId="{CCD3D128-72E3-4669-A726-06082A421AD1}" dt="2023-03-05T11:08:40.020" v="1148" actId="2696"/>
        <pc:sldMkLst>
          <pc:docMk/>
          <pc:sldMk cId="645822209" sldId="286"/>
        </pc:sldMkLst>
      </pc:sldChg>
      <pc:sldChg chg="addSp delSp modSp add mod">
        <pc:chgData name="Edoardo Michele" userId="e320b409-1d87-4259-a4e8-ecf3651e2af3" providerId="ADAL" clId="{CCD3D128-72E3-4669-A726-06082A421AD1}" dt="2023-03-05T11:04:28.425" v="1123" actId="20577"/>
        <pc:sldMkLst>
          <pc:docMk/>
          <pc:sldMk cId="28184055" sldId="287"/>
        </pc:sldMkLst>
        <pc:spChg chg="mod">
          <ac:chgData name="Edoardo Michele" userId="e320b409-1d87-4259-a4e8-ecf3651e2af3" providerId="ADAL" clId="{CCD3D128-72E3-4669-A726-06082A421AD1}" dt="2023-03-05T11:04:28.425" v="1123" actId="20577"/>
          <ac:spMkLst>
            <pc:docMk/>
            <pc:sldMk cId="28184055" sldId="287"/>
            <ac:spMk id="2" creationId="{67D46264-72F6-4B93-AA6E-091F96B897D6}"/>
          </ac:spMkLst>
        </pc:spChg>
        <pc:spChg chg="del">
          <ac:chgData name="Edoardo Michele" userId="e320b409-1d87-4259-a4e8-ecf3651e2af3" providerId="ADAL" clId="{CCD3D128-72E3-4669-A726-06082A421AD1}" dt="2023-03-05T11:03:39.913" v="1103" actId="478"/>
          <ac:spMkLst>
            <pc:docMk/>
            <pc:sldMk cId="28184055" sldId="287"/>
            <ac:spMk id="20" creationId="{AF865AC5-7BBD-4D1D-B4D8-82EE65ADF5FD}"/>
          </ac:spMkLst>
        </pc:spChg>
        <pc:spChg chg="add mod">
          <ac:chgData name="Edoardo Michele" userId="e320b409-1d87-4259-a4e8-ecf3651e2af3" providerId="ADAL" clId="{CCD3D128-72E3-4669-A726-06082A421AD1}" dt="2023-03-05T11:04:05.078" v="1105" actId="1076"/>
          <ac:spMkLst>
            <pc:docMk/>
            <pc:sldMk cId="28184055" sldId="287"/>
            <ac:spMk id="35" creationId="{0D47B447-4B4C-4AA0-9BB9-2D97C29BB59B}"/>
          </ac:spMkLst>
        </pc:spChg>
        <pc:grpChg chg="del">
          <ac:chgData name="Edoardo Michele" userId="e320b409-1d87-4259-a4e8-ecf3651e2af3" providerId="ADAL" clId="{CCD3D128-72E3-4669-A726-06082A421AD1}" dt="2023-03-05T11:03:39.913" v="1103" actId="478"/>
          <ac:grpSpMkLst>
            <pc:docMk/>
            <pc:sldMk cId="28184055" sldId="287"/>
            <ac:grpSpMk id="22" creationId="{D0AE9EA8-E27D-493B-A202-6B012A9DE8A4}"/>
          </ac:grpSpMkLst>
        </pc:grpChg>
        <pc:grpChg chg="del">
          <ac:chgData name="Edoardo Michele" userId="e320b409-1d87-4259-a4e8-ecf3651e2af3" providerId="ADAL" clId="{CCD3D128-72E3-4669-A726-06082A421AD1}" dt="2023-03-05T11:03:39.913" v="1103" actId="478"/>
          <ac:grpSpMkLst>
            <pc:docMk/>
            <pc:sldMk cId="28184055" sldId="287"/>
            <ac:grpSpMk id="28" creationId="{64ECF8AD-9909-4410-A730-EA164237F67A}"/>
          </ac:grpSpMkLst>
        </pc:grpChg>
        <pc:grpChg chg="del">
          <ac:chgData name="Edoardo Michele" userId="e320b409-1d87-4259-a4e8-ecf3651e2af3" providerId="ADAL" clId="{CCD3D128-72E3-4669-A726-06082A421AD1}" dt="2023-03-05T11:03:39.913" v="1103" actId="478"/>
          <ac:grpSpMkLst>
            <pc:docMk/>
            <pc:sldMk cId="28184055" sldId="287"/>
            <ac:grpSpMk id="38" creationId="{EAE79BA1-1EB0-49D3-89F7-BA9603D278DA}"/>
          </ac:grpSpMkLst>
        </pc:grpChg>
        <pc:grpChg chg="del">
          <ac:chgData name="Edoardo Michele" userId="e320b409-1d87-4259-a4e8-ecf3651e2af3" providerId="ADAL" clId="{CCD3D128-72E3-4669-A726-06082A421AD1}" dt="2023-03-05T11:03:39.913" v="1103" actId="478"/>
          <ac:grpSpMkLst>
            <pc:docMk/>
            <pc:sldMk cId="28184055" sldId="287"/>
            <ac:grpSpMk id="43" creationId="{0B1347AA-8037-494A-89AC-0AF7C6018966}"/>
          </ac:grpSpMkLst>
        </pc:grpChg>
        <pc:grpChg chg="del">
          <ac:chgData name="Edoardo Michele" userId="e320b409-1d87-4259-a4e8-ecf3651e2af3" providerId="ADAL" clId="{CCD3D128-72E3-4669-A726-06082A421AD1}" dt="2023-03-05T11:03:39.913" v="1103" actId="478"/>
          <ac:grpSpMkLst>
            <pc:docMk/>
            <pc:sldMk cId="28184055" sldId="287"/>
            <ac:grpSpMk id="46" creationId="{B78DB122-8C70-4815-B860-9409BBB6744E}"/>
          </ac:grpSpMkLst>
        </pc:grpChg>
      </pc:sldChg>
      <pc:sldChg chg="addSp delSp modSp add mod">
        <pc:chgData name="Edoardo Michele" userId="e320b409-1d87-4259-a4e8-ecf3651e2af3" providerId="ADAL" clId="{CCD3D128-72E3-4669-A726-06082A421AD1}" dt="2023-03-05T11:05:22.647" v="1144" actId="1076"/>
        <pc:sldMkLst>
          <pc:docMk/>
          <pc:sldMk cId="1304026695" sldId="288"/>
        </pc:sldMkLst>
        <pc:spChg chg="del">
          <ac:chgData name="Edoardo Michele" userId="e320b409-1d87-4259-a4e8-ecf3651e2af3" providerId="ADAL" clId="{CCD3D128-72E3-4669-A726-06082A421AD1}" dt="2023-03-05T11:04:51.205" v="1139" actId="478"/>
          <ac:spMkLst>
            <pc:docMk/>
            <pc:sldMk cId="1304026695" sldId="288"/>
            <ac:spMk id="20" creationId="{AF865AC5-7BBD-4D1D-B4D8-82EE65ADF5FD}"/>
          </ac:spMkLst>
        </pc:spChg>
        <pc:spChg chg="add mod">
          <ac:chgData name="Edoardo Michele" userId="e320b409-1d87-4259-a4e8-ecf3651e2af3" providerId="ADAL" clId="{CCD3D128-72E3-4669-A726-06082A421AD1}" dt="2023-03-05T11:05:22.647" v="1144" actId="1076"/>
          <ac:spMkLst>
            <pc:docMk/>
            <pc:sldMk cId="1304026695" sldId="288"/>
            <ac:spMk id="41" creationId="{B43DD77A-1904-4765-BB31-154BD43B92D1}"/>
          </ac:spMkLst>
        </pc:spChg>
        <pc:spChg chg="add mod">
          <ac:chgData name="Edoardo Michele" userId="e320b409-1d87-4259-a4e8-ecf3651e2af3" providerId="ADAL" clId="{CCD3D128-72E3-4669-A726-06082A421AD1}" dt="2023-03-05T11:05:17.018" v="1142" actId="1076"/>
          <ac:spMkLst>
            <pc:docMk/>
            <pc:sldMk cId="1304026695" sldId="288"/>
            <ac:spMk id="42" creationId="{46230C70-0774-4FF7-89B6-9FE42A109A21}"/>
          </ac:spMkLst>
        </pc:spChg>
        <pc:grpChg chg="del">
          <ac:chgData name="Edoardo Michele" userId="e320b409-1d87-4259-a4e8-ecf3651e2af3" providerId="ADAL" clId="{CCD3D128-72E3-4669-A726-06082A421AD1}" dt="2023-03-05T11:04:51.205" v="1139" actId="478"/>
          <ac:grpSpMkLst>
            <pc:docMk/>
            <pc:sldMk cId="1304026695" sldId="288"/>
            <ac:grpSpMk id="22" creationId="{D0AE9EA8-E27D-493B-A202-6B012A9DE8A4}"/>
          </ac:grpSpMkLst>
        </pc:grpChg>
        <pc:grpChg chg="del">
          <ac:chgData name="Edoardo Michele" userId="e320b409-1d87-4259-a4e8-ecf3651e2af3" providerId="ADAL" clId="{CCD3D128-72E3-4669-A726-06082A421AD1}" dt="2023-03-05T11:04:51.205" v="1139" actId="478"/>
          <ac:grpSpMkLst>
            <pc:docMk/>
            <pc:sldMk cId="1304026695" sldId="288"/>
            <ac:grpSpMk id="28" creationId="{64ECF8AD-9909-4410-A730-EA164237F67A}"/>
          </ac:grpSpMkLst>
        </pc:grpChg>
        <pc:grpChg chg="del">
          <ac:chgData name="Edoardo Michele" userId="e320b409-1d87-4259-a4e8-ecf3651e2af3" providerId="ADAL" clId="{CCD3D128-72E3-4669-A726-06082A421AD1}" dt="2023-03-05T11:04:51.205" v="1139" actId="478"/>
          <ac:grpSpMkLst>
            <pc:docMk/>
            <pc:sldMk cId="1304026695" sldId="288"/>
            <ac:grpSpMk id="38" creationId="{EAE79BA1-1EB0-49D3-89F7-BA9603D278DA}"/>
          </ac:grpSpMkLst>
        </pc:grpChg>
        <pc:grpChg chg="del">
          <ac:chgData name="Edoardo Michele" userId="e320b409-1d87-4259-a4e8-ecf3651e2af3" providerId="ADAL" clId="{CCD3D128-72E3-4669-A726-06082A421AD1}" dt="2023-03-05T11:04:51.205" v="1139" actId="478"/>
          <ac:grpSpMkLst>
            <pc:docMk/>
            <pc:sldMk cId="1304026695" sldId="288"/>
            <ac:grpSpMk id="43" creationId="{0B1347AA-8037-494A-89AC-0AF7C6018966}"/>
          </ac:grpSpMkLst>
        </pc:grpChg>
        <pc:grpChg chg="del">
          <ac:chgData name="Edoardo Michele" userId="e320b409-1d87-4259-a4e8-ecf3651e2af3" providerId="ADAL" clId="{CCD3D128-72E3-4669-A726-06082A421AD1}" dt="2023-03-05T11:04:51.205" v="1139" actId="478"/>
          <ac:grpSpMkLst>
            <pc:docMk/>
            <pc:sldMk cId="1304026695" sldId="288"/>
            <ac:grpSpMk id="46" creationId="{B78DB122-8C70-4815-B860-9409BBB6744E}"/>
          </ac:grpSpMkLst>
        </pc:grpChg>
        <pc:graphicFrameChg chg="add mod">
          <ac:chgData name="Edoardo Michele" userId="e320b409-1d87-4259-a4e8-ecf3651e2af3" providerId="ADAL" clId="{CCD3D128-72E3-4669-A726-06082A421AD1}" dt="2023-03-05T11:05:22.647" v="1144" actId="1076"/>
          <ac:graphicFrameMkLst>
            <pc:docMk/>
            <pc:sldMk cId="1304026695" sldId="288"/>
            <ac:graphicFrameMk id="35" creationId="{EBB3AEE6-16F4-4949-ACA5-C2CA48A9ED32}"/>
          </ac:graphicFrameMkLst>
        </pc:graphicFrameChg>
      </pc:sldChg>
      <pc:sldChg chg="addSp delSp modSp add mod">
        <pc:chgData name="Edoardo Michele" userId="e320b409-1d87-4259-a4e8-ecf3651e2af3" providerId="ADAL" clId="{CCD3D128-72E3-4669-A726-06082A421AD1}" dt="2023-03-05T11:14:17.573" v="1190" actId="552"/>
        <pc:sldMkLst>
          <pc:docMk/>
          <pc:sldMk cId="303749977" sldId="289"/>
        </pc:sldMkLst>
        <pc:spChg chg="mod">
          <ac:chgData name="Edoardo Michele" userId="e320b409-1d87-4259-a4e8-ecf3651e2af3" providerId="ADAL" clId="{CCD3D128-72E3-4669-A726-06082A421AD1}" dt="2023-03-05T11:12:47.099" v="1180" actId="20577"/>
          <ac:spMkLst>
            <pc:docMk/>
            <pc:sldMk cId="303749977" sldId="289"/>
            <ac:spMk id="2" creationId="{67D46264-72F6-4B93-AA6E-091F96B897D6}"/>
          </ac:spMkLst>
        </pc:spChg>
        <pc:spChg chg="add mod">
          <ac:chgData name="Edoardo Michele" userId="e320b409-1d87-4259-a4e8-ecf3651e2af3" providerId="ADAL" clId="{CCD3D128-72E3-4669-A726-06082A421AD1}" dt="2023-03-05T11:14:08.840" v="1189" actId="1076"/>
          <ac:spMkLst>
            <pc:docMk/>
            <pc:sldMk cId="303749977" sldId="289"/>
            <ac:spMk id="16" creationId="{E24AC950-0030-466C-84A1-9BC7FC2A58D9}"/>
          </ac:spMkLst>
        </pc:spChg>
        <pc:spChg chg="add mod">
          <ac:chgData name="Edoardo Michele" userId="e320b409-1d87-4259-a4e8-ecf3651e2af3" providerId="ADAL" clId="{CCD3D128-72E3-4669-A726-06082A421AD1}" dt="2023-03-05T11:14:17.573" v="1190" actId="552"/>
          <ac:spMkLst>
            <pc:docMk/>
            <pc:sldMk cId="303749977" sldId="289"/>
            <ac:spMk id="17" creationId="{680EFC77-2B6F-4802-BAB0-ED44302796AE}"/>
          </ac:spMkLst>
        </pc:spChg>
        <pc:spChg chg="add mod">
          <ac:chgData name="Edoardo Michele" userId="e320b409-1d87-4259-a4e8-ecf3651e2af3" providerId="ADAL" clId="{CCD3D128-72E3-4669-A726-06082A421AD1}" dt="2023-03-05T11:14:08.840" v="1189" actId="1076"/>
          <ac:spMkLst>
            <pc:docMk/>
            <pc:sldMk cId="303749977" sldId="289"/>
            <ac:spMk id="18" creationId="{0372B09A-AC09-4D4E-B3C1-FCAA0DDE7215}"/>
          </ac:spMkLst>
        </pc:spChg>
        <pc:spChg chg="add mod">
          <ac:chgData name="Edoardo Michele" userId="e320b409-1d87-4259-a4e8-ecf3651e2af3" providerId="ADAL" clId="{CCD3D128-72E3-4669-A726-06082A421AD1}" dt="2023-03-05T11:14:17.573" v="1190" actId="552"/>
          <ac:spMkLst>
            <pc:docMk/>
            <pc:sldMk cId="303749977" sldId="289"/>
            <ac:spMk id="19" creationId="{85BF84CE-C45B-4C5B-A94D-917A12F0B150}"/>
          </ac:spMkLst>
        </pc:spChg>
        <pc:spChg chg="del">
          <ac:chgData name="Edoardo Michele" userId="e320b409-1d87-4259-a4e8-ecf3651e2af3" providerId="ADAL" clId="{CCD3D128-72E3-4669-A726-06082A421AD1}" dt="2023-03-05T11:12:51.716" v="1181" actId="478"/>
          <ac:spMkLst>
            <pc:docMk/>
            <pc:sldMk cId="303749977" sldId="289"/>
            <ac:spMk id="41" creationId="{B43DD77A-1904-4765-BB31-154BD43B92D1}"/>
          </ac:spMkLst>
        </pc:spChg>
        <pc:spChg chg="del">
          <ac:chgData name="Edoardo Michele" userId="e320b409-1d87-4259-a4e8-ecf3651e2af3" providerId="ADAL" clId="{CCD3D128-72E3-4669-A726-06082A421AD1}" dt="2023-03-05T11:12:51.716" v="1181" actId="478"/>
          <ac:spMkLst>
            <pc:docMk/>
            <pc:sldMk cId="303749977" sldId="289"/>
            <ac:spMk id="42" creationId="{46230C70-0774-4FF7-89B6-9FE42A109A21}"/>
          </ac:spMkLst>
        </pc:spChg>
        <pc:spChg chg="del">
          <ac:chgData name="Edoardo Michele" userId="e320b409-1d87-4259-a4e8-ecf3651e2af3" providerId="ADAL" clId="{CCD3D128-72E3-4669-A726-06082A421AD1}" dt="2023-03-05T11:12:51.716" v="1181" actId="478"/>
          <ac:spMkLst>
            <pc:docMk/>
            <pc:sldMk cId="303749977" sldId="289"/>
            <ac:spMk id="3483" creationId="{E9E2120A-5BB0-42CC-9F95-09041FA4B631}"/>
          </ac:spMkLst>
        </pc:spChg>
        <pc:grpChg chg="del">
          <ac:chgData name="Edoardo Michele" userId="e320b409-1d87-4259-a4e8-ecf3651e2af3" providerId="ADAL" clId="{CCD3D128-72E3-4669-A726-06082A421AD1}" dt="2023-03-05T11:12:51.716" v="1181" actId="478"/>
          <ac:grpSpMkLst>
            <pc:docMk/>
            <pc:sldMk cId="303749977" sldId="289"/>
            <ac:grpSpMk id="3" creationId="{93E88053-D03D-44B6-85AC-29074FCF4CE8}"/>
          </ac:grpSpMkLst>
        </pc:grpChg>
        <pc:grpChg chg="del">
          <ac:chgData name="Edoardo Michele" userId="e320b409-1d87-4259-a4e8-ecf3651e2af3" providerId="ADAL" clId="{CCD3D128-72E3-4669-A726-06082A421AD1}" dt="2023-03-05T11:12:51.716" v="1181" actId="478"/>
          <ac:grpSpMkLst>
            <pc:docMk/>
            <pc:sldMk cId="303749977" sldId="289"/>
            <ac:grpSpMk id="4" creationId="{F1203BD8-D943-474A-A818-45D4B3AF9225}"/>
          </ac:grpSpMkLst>
        </pc:grpChg>
        <pc:grpChg chg="del">
          <ac:chgData name="Edoardo Michele" userId="e320b409-1d87-4259-a4e8-ecf3651e2af3" providerId="ADAL" clId="{CCD3D128-72E3-4669-A726-06082A421AD1}" dt="2023-03-05T11:12:51.716" v="1181" actId="478"/>
          <ac:grpSpMkLst>
            <pc:docMk/>
            <pc:sldMk cId="303749977" sldId="289"/>
            <ac:grpSpMk id="5" creationId="{9505DE06-8805-4C4C-83DE-DD8291B514BC}"/>
          </ac:grpSpMkLst>
        </pc:grpChg>
        <pc:graphicFrameChg chg="add mod">
          <ac:chgData name="Edoardo Michele" userId="e320b409-1d87-4259-a4e8-ecf3651e2af3" providerId="ADAL" clId="{CCD3D128-72E3-4669-A726-06082A421AD1}" dt="2023-03-05T11:13:55.939" v="1187" actId="1076"/>
          <ac:graphicFrameMkLst>
            <pc:docMk/>
            <pc:sldMk cId="303749977" sldId="289"/>
            <ac:graphicFrameMk id="20" creationId="{7C328D51-A4E7-4FD0-9173-5E3F87DD4CEC}"/>
          </ac:graphicFrameMkLst>
        </pc:graphicFrameChg>
        <pc:graphicFrameChg chg="del">
          <ac:chgData name="Edoardo Michele" userId="e320b409-1d87-4259-a4e8-ecf3651e2af3" providerId="ADAL" clId="{CCD3D128-72E3-4669-A726-06082A421AD1}" dt="2023-03-05T11:12:51.716" v="1181" actId="478"/>
          <ac:graphicFrameMkLst>
            <pc:docMk/>
            <pc:sldMk cId="303749977" sldId="289"/>
            <ac:graphicFrameMk id="35" creationId="{EBB3AEE6-16F4-4949-ACA5-C2CA48A9ED32}"/>
          </ac:graphicFrameMkLst>
        </pc:graphicFrameChg>
      </pc:sldChg>
      <pc:sldChg chg="addSp delSp modSp add mod">
        <pc:chgData name="Edoardo Michele" userId="e320b409-1d87-4259-a4e8-ecf3651e2af3" providerId="ADAL" clId="{CCD3D128-72E3-4669-A726-06082A421AD1}" dt="2023-03-05T11:54:42.304" v="1198" actId="14100"/>
        <pc:sldMkLst>
          <pc:docMk/>
          <pc:sldMk cId="907422314" sldId="290"/>
        </pc:sldMkLst>
        <pc:spChg chg="mod">
          <ac:chgData name="Edoardo Michele" userId="e320b409-1d87-4259-a4e8-ecf3651e2af3" providerId="ADAL" clId="{CCD3D128-72E3-4669-A726-06082A421AD1}" dt="2023-03-05T11:53:56.534" v="1192"/>
          <ac:spMkLst>
            <pc:docMk/>
            <pc:sldMk cId="907422314" sldId="290"/>
            <ac:spMk id="2" creationId="{67D46264-72F6-4B93-AA6E-091F96B897D6}"/>
          </ac:spMkLst>
        </pc:spChg>
        <pc:spChg chg="add mod">
          <ac:chgData name="Edoardo Michele" userId="e320b409-1d87-4259-a4e8-ecf3651e2af3" providerId="ADAL" clId="{CCD3D128-72E3-4669-A726-06082A421AD1}" dt="2023-03-05T11:54:42.304" v="1198" actId="14100"/>
          <ac:spMkLst>
            <pc:docMk/>
            <pc:sldMk cId="907422314" sldId="290"/>
            <ac:spMk id="8" creationId="{D50FA842-509B-49D2-8CF5-24260A25C60E}"/>
          </ac:spMkLst>
        </pc:spChg>
        <pc:spChg chg="del">
          <ac:chgData name="Edoardo Michele" userId="e320b409-1d87-4259-a4e8-ecf3651e2af3" providerId="ADAL" clId="{CCD3D128-72E3-4669-A726-06082A421AD1}" dt="2023-03-05T11:54:03.099" v="1194" actId="478"/>
          <ac:spMkLst>
            <pc:docMk/>
            <pc:sldMk cId="907422314" sldId="290"/>
            <ac:spMk id="16" creationId="{E24AC950-0030-466C-84A1-9BC7FC2A58D9}"/>
          </ac:spMkLst>
        </pc:spChg>
        <pc:spChg chg="del">
          <ac:chgData name="Edoardo Michele" userId="e320b409-1d87-4259-a4e8-ecf3651e2af3" providerId="ADAL" clId="{CCD3D128-72E3-4669-A726-06082A421AD1}" dt="2023-03-05T11:54:03.099" v="1194" actId="478"/>
          <ac:spMkLst>
            <pc:docMk/>
            <pc:sldMk cId="907422314" sldId="290"/>
            <ac:spMk id="17" creationId="{680EFC77-2B6F-4802-BAB0-ED44302796AE}"/>
          </ac:spMkLst>
        </pc:spChg>
        <pc:spChg chg="del">
          <ac:chgData name="Edoardo Michele" userId="e320b409-1d87-4259-a4e8-ecf3651e2af3" providerId="ADAL" clId="{CCD3D128-72E3-4669-A726-06082A421AD1}" dt="2023-03-05T11:54:03.099" v="1194" actId="478"/>
          <ac:spMkLst>
            <pc:docMk/>
            <pc:sldMk cId="907422314" sldId="290"/>
            <ac:spMk id="18" creationId="{0372B09A-AC09-4D4E-B3C1-FCAA0DDE7215}"/>
          </ac:spMkLst>
        </pc:spChg>
        <pc:spChg chg="del">
          <ac:chgData name="Edoardo Michele" userId="e320b409-1d87-4259-a4e8-ecf3651e2af3" providerId="ADAL" clId="{CCD3D128-72E3-4669-A726-06082A421AD1}" dt="2023-03-05T11:54:03.099" v="1194" actId="478"/>
          <ac:spMkLst>
            <pc:docMk/>
            <pc:sldMk cId="907422314" sldId="290"/>
            <ac:spMk id="19" creationId="{85BF84CE-C45B-4C5B-A94D-917A12F0B150}"/>
          </ac:spMkLst>
        </pc:spChg>
        <pc:graphicFrameChg chg="del">
          <ac:chgData name="Edoardo Michele" userId="e320b409-1d87-4259-a4e8-ecf3651e2af3" providerId="ADAL" clId="{CCD3D128-72E3-4669-A726-06082A421AD1}" dt="2023-03-05T11:53:58.843" v="1193" actId="478"/>
          <ac:graphicFrameMkLst>
            <pc:docMk/>
            <pc:sldMk cId="907422314" sldId="290"/>
            <ac:graphicFrameMk id="20" creationId="{7C328D51-A4E7-4FD0-9173-5E3F87DD4CEC}"/>
          </ac:graphicFrameMkLst>
        </pc:graphicFrameChg>
      </pc:sldChg>
      <pc:sldChg chg="addSp delSp modSp add del mod">
        <pc:chgData name="Edoardo Michele" userId="e320b409-1d87-4259-a4e8-ecf3651e2af3" providerId="ADAL" clId="{CCD3D128-72E3-4669-A726-06082A421AD1}" dt="2023-03-05T11:59:09.238" v="1303" actId="47"/>
        <pc:sldMkLst>
          <pc:docMk/>
          <pc:sldMk cId="3962279797" sldId="291"/>
        </pc:sldMkLst>
        <pc:spChg chg="mod">
          <ac:chgData name="Edoardo Michele" userId="e320b409-1d87-4259-a4e8-ecf3651e2af3" providerId="ADAL" clId="{CCD3D128-72E3-4669-A726-06082A421AD1}" dt="2023-03-05T11:58:16.095" v="1295" actId="12788"/>
          <ac:spMkLst>
            <pc:docMk/>
            <pc:sldMk cId="3962279797" sldId="291"/>
            <ac:spMk id="2" creationId="{67D46264-72F6-4B93-AA6E-091F96B897D6}"/>
          </ac:spMkLst>
        </pc:spChg>
        <pc:spChg chg="del">
          <ac:chgData name="Edoardo Michele" userId="e320b409-1d87-4259-a4e8-ecf3651e2af3" providerId="ADAL" clId="{CCD3D128-72E3-4669-A726-06082A421AD1}" dt="2023-03-05T11:55:00.317" v="1200" actId="478"/>
          <ac:spMkLst>
            <pc:docMk/>
            <pc:sldMk cId="3962279797" sldId="291"/>
            <ac:spMk id="8" creationId="{D50FA842-509B-49D2-8CF5-24260A25C60E}"/>
          </ac:spMkLst>
        </pc:spChg>
        <pc:picChg chg="add del mod">
          <ac:chgData name="Edoardo Michele" userId="e320b409-1d87-4259-a4e8-ecf3651e2af3" providerId="ADAL" clId="{CCD3D128-72E3-4669-A726-06082A421AD1}" dt="2023-03-05T11:56:51.425" v="1262" actId="478"/>
          <ac:picMkLst>
            <pc:docMk/>
            <pc:sldMk cId="3962279797" sldId="291"/>
            <ac:picMk id="4" creationId="{ECCF1E4B-CDAC-4D31-B327-127495C0BDCF}"/>
          </ac:picMkLst>
        </pc:picChg>
        <pc:picChg chg="add del mod">
          <ac:chgData name="Edoardo Michele" userId="e320b409-1d87-4259-a4e8-ecf3651e2af3" providerId="ADAL" clId="{CCD3D128-72E3-4669-A726-06082A421AD1}" dt="2023-03-05T11:56:48.717" v="1261" actId="478"/>
          <ac:picMkLst>
            <pc:docMk/>
            <pc:sldMk cId="3962279797" sldId="291"/>
            <ac:picMk id="5" creationId="{63885615-9F00-4CC1-BA8C-40DB781548EF}"/>
          </ac:picMkLst>
        </pc:picChg>
        <pc:picChg chg="add mod">
          <ac:chgData name="Edoardo Michele" userId="e320b409-1d87-4259-a4e8-ecf3651e2af3" providerId="ADAL" clId="{CCD3D128-72E3-4669-A726-06082A421AD1}" dt="2023-03-05T11:57:32.198" v="1290" actId="1035"/>
          <ac:picMkLst>
            <pc:docMk/>
            <pc:sldMk cId="3962279797" sldId="291"/>
            <ac:picMk id="6" creationId="{D5BA6BBD-006F-4560-9ED9-03A865DE1CC7}"/>
          </ac:picMkLst>
        </pc:picChg>
      </pc:sldChg>
      <pc:sldChg chg="addSp delSp modSp add del modAnim">
        <pc:chgData name="Edoardo Michele" userId="e320b409-1d87-4259-a4e8-ecf3651e2af3" providerId="ADAL" clId="{CCD3D128-72E3-4669-A726-06082A421AD1}" dt="2023-03-05T11:59:23.331" v="1306" actId="47"/>
        <pc:sldMkLst>
          <pc:docMk/>
          <pc:sldMk cId="3172737884" sldId="292"/>
        </pc:sldMkLst>
        <pc:spChg chg="add mod">
          <ac:chgData name="Edoardo Michele" userId="e320b409-1d87-4259-a4e8-ecf3651e2af3" providerId="ADAL" clId="{CCD3D128-72E3-4669-A726-06082A421AD1}" dt="2023-03-05T11:56:03.076" v="1210"/>
          <ac:spMkLst>
            <pc:docMk/>
            <pc:sldMk cId="3172737884" sldId="292"/>
            <ac:spMk id="8" creationId="{66B93D65-5A0A-4261-A804-E7A8784C8E6F}"/>
          </ac:spMkLst>
        </pc:spChg>
        <pc:spChg chg="add del mod">
          <ac:chgData name="Edoardo Michele" userId="e320b409-1d87-4259-a4e8-ecf3651e2af3" providerId="ADAL" clId="{CCD3D128-72E3-4669-A726-06082A421AD1}" dt="2023-03-05T11:56:16.220" v="1213"/>
          <ac:spMkLst>
            <pc:docMk/>
            <pc:sldMk cId="3172737884" sldId="292"/>
            <ac:spMk id="10" creationId="{AA43C049-F78A-4620-B17C-E09C3E0F1DCB}"/>
          </ac:spMkLst>
        </pc:spChg>
        <pc:picChg chg="del">
          <ac:chgData name="Edoardo Michele" userId="e320b409-1d87-4259-a4e8-ecf3651e2af3" providerId="ADAL" clId="{CCD3D128-72E3-4669-A726-06082A421AD1}" dt="2023-03-05T11:55:38.114" v="1205" actId="478"/>
          <ac:picMkLst>
            <pc:docMk/>
            <pc:sldMk cId="3172737884" sldId="292"/>
            <ac:picMk id="4" creationId="{ECCF1E4B-CDAC-4D31-B327-127495C0BDCF}"/>
          </ac:picMkLst>
        </pc:picChg>
        <pc:picChg chg="add del mod">
          <ac:chgData name="Edoardo Michele" userId="e320b409-1d87-4259-a4e8-ecf3651e2af3" providerId="ADAL" clId="{CCD3D128-72E3-4669-A726-06082A421AD1}" dt="2023-03-05T11:56:01.753" v="1209" actId="478"/>
          <ac:picMkLst>
            <pc:docMk/>
            <pc:sldMk cId="3172737884" sldId="292"/>
            <ac:picMk id="5" creationId="{304113F3-0AF1-4B92-A125-51FF4DFCC168}"/>
          </ac:picMkLst>
        </pc:picChg>
        <pc:picChg chg="add del mod">
          <ac:chgData name="Edoardo Michele" userId="e320b409-1d87-4259-a4e8-ecf3651e2af3" providerId="ADAL" clId="{CCD3D128-72E3-4669-A726-06082A421AD1}" dt="2023-03-05T11:55:59.115" v="1208" actId="478"/>
          <ac:picMkLst>
            <pc:docMk/>
            <pc:sldMk cId="3172737884" sldId="292"/>
            <ac:picMk id="6" creationId="{552FA409-C552-4338-B150-A0740DEBB34B}"/>
          </ac:picMkLst>
        </pc:picChg>
        <pc:picChg chg="add mod">
          <ac:chgData name="Edoardo Michele" userId="e320b409-1d87-4259-a4e8-ecf3651e2af3" providerId="ADAL" clId="{CCD3D128-72E3-4669-A726-06082A421AD1}" dt="2023-03-05T11:56:03.076" v="1210"/>
          <ac:picMkLst>
            <pc:docMk/>
            <pc:sldMk cId="3172737884" sldId="292"/>
            <ac:picMk id="7" creationId="{9B3A2BC8-1C20-479B-AB37-391A47069C89}"/>
          </ac:picMkLst>
        </pc:picChg>
        <pc:picChg chg="add del mod">
          <ac:chgData name="Edoardo Michele" userId="e320b409-1d87-4259-a4e8-ecf3651e2af3" providerId="ADAL" clId="{CCD3D128-72E3-4669-A726-06082A421AD1}" dt="2023-03-05T11:56:16.220" v="1213"/>
          <ac:picMkLst>
            <pc:docMk/>
            <pc:sldMk cId="3172737884" sldId="292"/>
            <ac:picMk id="9" creationId="{0DC13D30-2475-4559-96CC-1FD38EDAF53E}"/>
          </ac:picMkLst>
        </pc:picChg>
        <pc:picChg chg="add del mod">
          <ac:chgData name="Edoardo Michele" userId="e320b409-1d87-4259-a4e8-ecf3651e2af3" providerId="ADAL" clId="{CCD3D128-72E3-4669-A726-06082A421AD1}" dt="2023-03-05T11:56:44.743" v="1260" actId="21"/>
          <ac:picMkLst>
            <pc:docMk/>
            <pc:sldMk cId="3172737884" sldId="292"/>
            <ac:picMk id="11" creationId="{E3ED5710-4DEC-46BC-9EE3-A0A5EFE6240F}"/>
          </ac:picMkLst>
        </pc:picChg>
      </pc:sldChg>
      <pc:sldChg chg="addSp delSp modSp add mod">
        <pc:chgData name="Edoardo Michele" userId="e320b409-1d87-4259-a4e8-ecf3651e2af3" providerId="ADAL" clId="{CCD3D128-72E3-4669-A726-06082A421AD1}" dt="2023-03-05T11:58:53.813" v="1301" actId="6549"/>
        <pc:sldMkLst>
          <pc:docMk/>
          <pc:sldMk cId="3437330107" sldId="293"/>
        </pc:sldMkLst>
        <pc:spChg chg="mod">
          <ac:chgData name="Edoardo Michele" userId="e320b409-1d87-4259-a4e8-ecf3651e2af3" providerId="ADAL" clId="{CCD3D128-72E3-4669-A726-06082A421AD1}" dt="2023-03-05T11:58:53.813" v="1301" actId="6549"/>
          <ac:spMkLst>
            <pc:docMk/>
            <pc:sldMk cId="3437330107" sldId="293"/>
            <ac:spMk id="2" creationId="{67D46264-72F6-4B93-AA6E-091F96B897D6}"/>
          </ac:spMkLst>
        </pc:spChg>
        <pc:picChg chg="add del">
          <ac:chgData name="Edoardo Michele" userId="e320b409-1d87-4259-a4e8-ecf3651e2af3" providerId="ADAL" clId="{CCD3D128-72E3-4669-A726-06082A421AD1}" dt="2023-03-05T11:58:40.195" v="1300" actId="478"/>
          <ac:picMkLst>
            <pc:docMk/>
            <pc:sldMk cId="3437330107" sldId="293"/>
            <ac:picMk id="6" creationId="{D5BA6BBD-006F-4560-9ED9-03A865DE1CC7}"/>
          </ac:picMkLst>
        </pc:picChg>
      </pc:sldChg>
      <pc:sldChg chg="addSp delSp modSp add modAnim">
        <pc:chgData name="Edoardo Michele" userId="e320b409-1d87-4259-a4e8-ecf3651e2af3" providerId="ADAL" clId="{CCD3D128-72E3-4669-A726-06082A421AD1}" dt="2023-03-05T11:59:30.205" v="1307" actId="2711"/>
        <pc:sldMkLst>
          <pc:docMk/>
          <pc:sldMk cId="1905507006" sldId="294"/>
        </pc:sldMkLst>
        <pc:spChg chg="add mod">
          <ac:chgData name="Edoardo Michele" userId="e320b409-1d87-4259-a4e8-ecf3651e2af3" providerId="ADAL" clId="{CCD3D128-72E3-4669-A726-06082A421AD1}" dt="2023-03-05T11:59:30.205" v="1307" actId="2711"/>
          <ac:spMkLst>
            <pc:docMk/>
            <pc:sldMk cId="1905507006" sldId="294"/>
            <ac:spMk id="5" creationId="{4AD4A35B-F556-474A-AA65-7DBF97585EE5}"/>
          </ac:spMkLst>
        </pc:spChg>
        <pc:picChg chg="add mod">
          <ac:chgData name="Edoardo Michele" userId="e320b409-1d87-4259-a4e8-ecf3651e2af3" providerId="ADAL" clId="{CCD3D128-72E3-4669-A726-06082A421AD1}" dt="2023-03-05T11:59:17.913" v="1305"/>
          <ac:picMkLst>
            <pc:docMk/>
            <pc:sldMk cId="1905507006" sldId="294"/>
            <ac:picMk id="4" creationId="{86B99C1D-6041-45E7-B7FF-75FC73137D84}"/>
          </ac:picMkLst>
        </pc:picChg>
        <pc:picChg chg="del">
          <ac:chgData name="Edoardo Michele" userId="e320b409-1d87-4259-a4e8-ecf3651e2af3" providerId="ADAL" clId="{CCD3D128-72E3-4669-A726-06082A421AD1}" dt="2023-03-05T11:59:17.254" v="1304" actId="478"/>
          <ac:picMkLst>
            <pc:docMk/>
            <pc:sldMk cId="1905507006" sldId="294"/>
            <ac:picMk id="6" creationId="{D5BA6BBD-006F-4560-9ED9-03A865DE1CC7}"/>
          </ac:picMkLst>
        </pc:picChg>
      </pc:sldChg>
      <pc:sldChg chg="addSp delSp modSp add modAnim">
        <pc:chgData name="Edoardo Michele" userId="e320b409-1d87-4259-a4e8-ecf3651e2af3" providerId="ADAL" clId="{CCD3D128-72E3-4669-A726-06082A421AD1}" dt="2023-03-05T12:01:01.156" v="1367" actId="1038"/>
        <pc:sldMkLst>
          <pc:docMk/>
          <pc:sldMk cId="1876934212" sldId="295"/>
        </pc:sldMkLst>
        <pc:spChg chg="del">
          <ac:chgData name="Edoardo Michele" userId="e320b409-1d87-4259-a4e8-ecf3651e2af3" providerId="ADAL" clId="{CCD3D128-72E3-4669-A726-06082A421AD1}" dt="2023-03-05T12:00:12.376" v="1309" actId="478"/>
          <ac:spMkLst>
            <pc:docMk/>
            <pc:sldMk cId="1876934212" sldId="295"/>
            <ac:spMk id="5" creationId="{4AD4A35B-F556-474A-AA65-7DBF97585EE5}"/>
          </ac:spMkLst>
        </pc:spChg>
        <pc:picChg chg="del">
          <ac:chgData name="Edoardo Michele" userId="e320b409-1d87-4259-a4e8-ecf3651e2af3" providerId="ADAL" clId="{CCD3D128-72E3-4669-A726-06082A421AD1}" dt="2023-03-05T12:00:12.376" v="1309" actId="478"/>
          <ac:picMkLst>
            <pc:docMk/>
            <pc:sldMk cId="1876934212" sldId="295"/>
            <ac:picMk id="4" creationId="{86B99C1D-6041-45E7-B7FF-75FC73137D84}"/>
          </ac:picMkLst>
        </pc:picChg>
        <pc:picChg chg="add mod">
          <ac:chgData name="Edoardo Michele" userId="e320b409-1d87-4259-a4e8-ecf3651e2af3" providerId="ADAL" clId="{CCD3D128-72E3-4669-A726-06082A421AD1}" dt="2023-03-05T12:01:01.156" v="1367" actId="1038"/>
          <ac:picMkLst>
            <pc:docMk/>
            <pc:sldMk cId="1876934212" sldId="295"/>
            <ac:picMk id="6" creationId="{CC1EB6A9-4D63-4128-8E91-029341626C26}"/>
          </ac:picMkLst>
        </pc:picChg>
      </pc:sldChg>
    </pc:docChg>
  </pc:docChgLst>
  <pc:docChgLst>
    <pc:chgData name="Edoardo Michele" userId="e320b409-1d87-4259-a4e8-ecf3651e2af3" providerId="ADAL" clId="{48FAD754-95A5-42F5-B58D-88BC945693D1}"/>
    <pc:docChg chg="undo redo custSel addSld modSld sldOrd">
      <pc:chgData name="Edoardo Michele" userId="e320b409-1d87-4259-a4e8-ecf3651e2af3" providerId="ADAL" clId="{48FAD754-95A5-42F5-B58D-88BC945693D1}" dt="2022-10-09T10:32:08.963" v="4046" actId="14100"/>
      <pc:docMkLst>
        <pc:docMk/>
      </pc:docMkLst>
      <pc:sldChg chg="addSp delSp modSp mod">
        <pc:chgData name="Edoardo Michele" userId="e320b409-1d87-4259-a4e8-ecf3651e2af3" providerId="ADAL" clId="{48FAD754-95A5-42F5-B58D-88BC945693D1}" dt="2022-09-30T16:38:42.566" v="166" actId="14100"/>
        <pc:sldMkLst>
          <pc:docMk/>
          <pc:sldMk cId="1809912637" sldId="256"/>
        </pc:sldMkLst>
        <pc:spChg chg="mod">
          <ac:chgData name="Edoardo Michele" userId="e320b409-1d87-4259-a4e8-ecf3651e2af3" providerId="ADAL" clId="{48FAD754-95A5-42F5-B58D-88BC945693D1}" dt="2022-09-30T16:37:25.226" v="96" actId="1076"/>
          <ac:spMkLst>
            <pc:docMk/>
            <pc:sldMk cId="1809912637" sldId="256"/>
            <ac:spMk id="2" creationId="{24089BC8-C660-4691-9427-33473793574C}"/>
          </ac:spMkLst>
        </pc:spChg>
        <pc:spChg chg="add del mod">
          <ac:chgData name="Edoardo Michele" userId="e320b409-1d87-4259-a4e8-ecf3651e2af3" providerId="ADAL" clId="{48FAD754-95A5-42F5-B58D-88BC945693D1}" dt="2022-09-30T16:38:42.566" v="166" actId="14100"/>
          <ac:spMkLst>
            <pc:docMk/>
            <pc:sldMk cId="1809912637" sldId="256"/>
            <ac:spMk id="3" creationId="{F8185DEC-231E-4AEA-9B74-E40FB650667F}"/>
          </ac:spMkLst>
        </pc:spChg>
        <pc:spChg chg="add del mod">
          <ac:chgData name="Edoardo Michele" userId="e320b409-1d87-4259-a4e8-ecf3651e2af3" providerId="ADAL" clId="{48FAD754-95A5-42F5-B58D-88BC945693D1}" dt="2022-09-30T16:32:38.073" v="30" actId="478"/>
          <ac:spMkLst>
            <pc:docMk/>
            <pc:sldMk cId="1809912637" sldId="256"/>
            <ac:spMk id="4" creationId="{9E3C4354-4E71-42D0-8F09-156EF3650588}"/>
          </ac:spMkLst>
        </pc:spChg>
        <pc:spChg chg="add del mod">
          <ac:chgData name="Edoardo Michele" userId="e320b409-1d87-4259-a4e8-ecf3651e2af3" providerId="ADAL" clId="{48FAD754-95A5-42F5-B58D-88BC945693D1}" dt="2022-09-30T16:32:38.073" v="30" actId="478"/>
          <ac:spMkLst>
            <pc:docMk/>
            <pc:sldMk cId="1809912637" sldId="256"/>
            <ac:spMk id="5" creationId="{FBA6F0FF-3C98-41F1-B83E-9CE6E62FDD06}"/>
          </ac:spMkLst>
        </pc:spChg>
        <pc:spChg chg="add mod">
          <ac:chgData name="Edoardo Michele" userId="e320b409-1d87-4259-a4e8-ecf3651e2af3" providerId="ADAL" clId="{48FAD754-95A5-42F5-B58D-88BC945693D1}" dt="2022-09-30T16:37:29.795" v="98" actId="1076"/>
          <ac:spMkLst>
            <pc:docMk/>
            <pc:sldMk cId="1809912637" sldId="256"/>
            <ac:spMk id="6" creationId="{275EF50F-9F65-49A6-952D-4D940AD3F246}"/>
          </ac:spMkLst>
        </pc:spChg>
        <pc:spChg chg="add del mod">
          <ac:chgData name="Edoardo Michele" userId="e320b409-1d87-4259-a4e8-ecf3651e2af3" providerId="ADAL" clId="{48FAD754-95A5-42F5-B58D-88BC945693D1}" dt="2022-09-30T16:38:27.794" v="164" actId="478"/>
          <ac:spMkLst>
            <pc:docMk/>
            <pc:sldMk cId="1809912637" sldId="256"/>
            <ac:spMk id="8" creationId="{C5BE1CDC-0C67-4399-BDE1-BBA412924318}"/>
          </ac:spMkLst>
        </pc:spChg>
      </pc:sldChg>
      <pc:sldChg chg="addSp delSp modSp mod">
        <pc:chgData name="Edoardo Michele" userId="e320b409-1d87-4259-a4e8-ecf3651e2af3" providerId="ADAL" clId="{48FAD754-95A5-42F5-B58D-88BC945693D1}" dt="2022-09-30T17:00:06.037" v="484" actId="20577"/>
        <pc:sldMkLst>
          <pc:docMk/>
          <pc:sldMk cId="1454342175" sldId="257"/>
        </pc:sldMkLst>
        <pc:spChg chg="mod">
          <ac:chgData name="Edoardo Michele" userId="e320b409-1d87-4259-a4e8-ecf3651e2af3" providerId="ADAL" clId="{48FAD754-95A5-42F5-B58D-88BC945693D1}" dt="2022-09-30T16:42:44.502" v="216" actId="255"/>
          <ac:spMkLst>
            <pc:docMk/>
            <pc:sldMk cId="1454342175" sldId="257"/>
            <ac:spMk id="2" creationId="{67D46264-72F6-4B93-AA6E-091F96B897D6}"/>
          </ac:spMkLst>
        </pc:spChg>
        <pc:spChg chg="add mod">
          <ac:chgData name="Edoardo Michele" userId="e320b409-1d87-4259-a4e8-ecf3651e2af3" providerId="ADAL" clId="{48FAD754-95A5-42F5-B58D-88BC945693D1}" dt="2022-09-30T17:00:06.037" v="484" actId="20577"/>
          <ac:spMkLst>
            <pc:docMk/>
            <pc:sldMk cId="1454342175" sldId="257"/>
            <ac:spMk id="6" creationId="{8FF9DF61-FA95-488F-B92B-4A6966BBC151}"/>
          </ac:spMkLst>
        </pc:spChg>
        <pc:spChg chg="add mod">
          <ac:chgData name="Edoardo Michele" userId="e320b409-1d87-4259-a4e8-ecf3651e2af3" providerId="ADAL" clId="{48FAD754-95A5-42F5-B58D-88BC945693D1}" dt="2022-09-30T16:53:45.988" v="400" actId="1076"/>
          <ac:spMkLst>
            <pc:docMk/>
            <pc:sldMk cId="1454342175" sldId="257"/>
            <ac:spMk id="9" creationId="{29DEABA8-54A1-4EC3-AD65-C8AD5B3E0F6A}"/>
          </ac:spMkLst>
        </pc:spChg>
        <pc:spChg chg="add del">
          <ac:chgData name="Edoardo Michele" userId="e320b409-1d87-4259-a4e8-ecf3651e2af3" providerId="ADAL" clId="{48FAD754-95A5-42F5-B58D-88BC945693D1}" dt="2022-09-30T16:54:41.708" v="404" actId="478"/>
          <ac:spMkLst>
            <pc:docMk/>
            <pc:sldMk cId="1454342175" sldId="257"/>
            <ac:spMk id="11" creationId="{5D33B787-5DF5-4A7A-A4A8-D266D7ADE76D}"/>
          </ac:spMkLst>
        </pc:spChg>
        <pc:spChg chg="add del">
          <ac:chgData name="Edoardo Michele" userId="e320b409-1d87-4259-a4e8-ecf3651e2af3" providerId="ADAL" clId="{48FAD754-95A5-42F5-B58D-88BC945693D1}" dt="2022-09-30T16:54:55.295" v="406" actId="478"/>
          <ac:spMkLst>
            <pc:docMk/>
            <pc:sldMk cId="1454342175" sldId="257"/>
            <ac:spMk id="13" creationId="{D8B3BA6A-56FB-4957-86CF-CAF35A0AD5C1}"/>
          </ac:spMkLst>
        </pc:spChg>
        <pc:spChg chg="add del mod">
          <ac:chgData name="Edoardo Michele" userId="e320b409-1d87-4259-a4e8-ecf3651e2af3" providerId="ADAL" clId="{48FAD754-95A5-42F5-B58D-88BC945693D1}" dt="2022-09-30T16:59:34.952" v="483" actId="478"/>
          <ac:spMkLst>
            <pc:docMk/>
            <pc:sldMk cId="1454342175" sldId="257"/>
            <ac:spMk id="16" creationId="{947F6C20-FBB6-4183-B61C-839A8AC76FFA}"/>
          </ac:spMkLst>
        </pc:spChg>
        <pc:spChg chg="add del mod">
          <ac:chgData name="Edoardo Michele" userId="e320b409-1d87-4259-a4e8-ecf3651e2af3" providerId="ADAL" clId="{48FAD754-95A5-42F5-B58D-88BC945693D1}" dt="2022-09-30T16:59:26.822" v="481" actId="478"/>
          <ac:spMkLst>
            <pc:docMk/>
            <pc:sldMk cId="1454342175" sldId="257"/>
            <ac:spMk id="17" creationId="{F08971D9-7059-4C20-8EEA-9962BF4716C3}"/>
          </ac:spMkLst>
        </pc:spChg>
        <pc:spChg chg="add del mod">
          <ac:chgData name="Edoardo Michele" userId="e320b409-1d87-4259-a4e8-ecf3651e2af3" providerId="ADAL" clId="{48FAD754-95A5-42F5-B58D-88BC945693D1}" dt="2022-09-30T16:59:34.952" v="483" actId="478"/>
          <ac:spMkLst>
            <pc:docMk/>
            <pc:sldMk cId="1454342175" sldId="257"/>
            <ac:spMk id="18" creationId="{3958A839-3615-46CD-8F21-66D03EC29D28}"/>
          </ac:spMkLst>
        </pc:spChg>
        <pc:spChg chg="add del mod">
          <ac:chgData name="Edoardo Michele" userId="e320b409-1d87-4259-a4e8-ecf3651e2af3" providerId="ADAL" clId="{48FAD754-95A5-42F5-B58D-88BC945693D1}" dt="2022-09-30T16:59:29.715" v="482" actId="478"/>
          <ac:spMkLst>
            <pc:docMk/>
            <pc:sldMk cId="1454342175" sldId="257"/>
            <ac:spMk id="19" creationId="{0748FE6C-B396-4349-9644-4E3E975453AD}"/>
          </ac:spMkLst>
        </pc:spChg>
        <pc:picChg chg="del">
          <ac:chgData name="Edoardo Michele" userId="e320b409-1d87-4259-a4e8-ecf3651e2af3" providerId="ADAL" clId="{48FAD754-95A5-42F5-B58D-88BC945693D1}" dt="2022-09-30T16:40:58.805" v="179" actId="478"/>
          <ac:picMkLst>
            <pc:docMk/>
            <pc:sldMk cId="1454342175" sldId="257"/>
            <ac:picMk id="5" creationId="{42BC2456-2D54-4A4E-A848-F8A472A7D86F}"/>
          </ac:picMkLst>
        </pc:picChg>
        <pc:picChg chg="add mod">
          <ac:chgData name="Edoardo Michele" userId="e320b409-1d87-4259-a4e8-ecf3651e2af3" providerId="ADAL" clId="{48FAD754-95A5-42F5-B58D-88BC945693D1}" dt="2022-09-30T16:55:46.132" v="418" actId="1076"/>
          <ac:picMkLst>
            <pc:docMk/>
            <pc:sldMk cId="1454342175" sldId="257"/>
            <ac:picMk id="7" creationId="{4E905A6D-F074-4629-8084-CA08BC32035F}"/>
          </ac:picMkLst>
        </pc:picChg>
        <pc:picChg chg="add del mod">
          <ac:chgData name="Edoardo Michele" userId="e320b409-1d87-4259-a4e8-ecf3651e2af3" providerId="ADAL" clId="{48FAD754-95A5-42F5-B58D-88BC945693D1}" dt="2022-09-30T16:59:26.822" v="481" actId="478"/>
          <ac:picMkLst>
            <pc:docMk/>
            <pc:sldMk cId="1454342175" sldId="257"/>
            <ac:picMk id="14" creationId="{DA12742E-93CF-42C8-9108-793E30A67D18}"/>
          </ac:picMkLst>
        </pc:picChg>
        <pc:picChg chg="add del mod">
          <ac:chgData name="Edoardo Michele" userId="e320b409-1d87-4259-a4e8-ecf3651e2af3" providerId="ADAL" clId="{48FAD754-95A5-42F5-B58D-88BC945693D1}" dt="2022-09-30T16:59:29.715" v="482" actId="478"/>
          <ac:picMkLst>
            <pc:docMk/>
            <pc:sldMk cId="1454342175" sldId="257"/>
            <ac:picMk id="15" creationId="{008AF99F-9034-43A0-9419-C2C5897FDBB5}"/>
          </ac:picMkLst>
        </pc:picChg>
      </pc:sldChg>
      <pc:sldChg chg="addSp delSp modSp add mod modAnim">
        <pc:chgData name="Edoardo Michele" userId="e320b409-1d87-4259-a4e8-ecf3651e2af3" providerId="ADAL" clId="{48FAD754-95A5-42F5-B58D-88BC945693D1}" dt="2022-10-01T18:31:44.634" v="1639" actId="20577"/>
        <pc:sldMkLst>
          <pc:docMk/>
          <pc:sldMk cId="3287839758" sldId="258"/>
        </pc:sldMkLst>
        <pc:spChg chg="mod">
          <ac:chgData name="Edoardo Michele" userId="e320b409-1d87-4259-a4e8-ecf3651e2af3" providerId="ADAL" clId="{48FAD754-95A5-42F5-B58D-88BC945693D1}" dt="2022-09-30T22:34:18.649" v="1054" actId="20577"/>
          <ac:spMkLst>
            <pc:docMk/>
            <pc:sldMk cId="3287839758" sldId="258"/>
            <ac:spMk id="2" creationId="{67D46264-72F6-4B93-AA6E-091F96B897D6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6" creationId="{6A7F4EA7-F240-4D50-A7F9-6BA15E7A0418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8" creationId="{99152ECC-AB9D-4E8B-85CF-1FC751F9BCC3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9" creationId="{DEECD9EF-C774-464F-9247-F25120B4C6DC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10" creationId="{B8AD57C8-9204-49C7-BC1A-87F281B73E2E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11" creationId="{2793E0C5-1D9C-4347-957A-38FC928DE156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12" creationId="{0ADDB207-2791-4D74-AF95-8E114E261D00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13" creationId="{BAB52817-C36F-417E-83AD-224D881CF113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16" creationId="{5C4DBDD4-CEA8-4697-AC5B-1B480A13272C}"/>
          </ac:spMkLst>
        </pc:spChg>
        <pc:spChg chg="add del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30" creationId="{6C9DEDDA-14FA-4A39-A178-69401874728F}"/>
          </ac:spMkLst>
        </pc:spChg>
        <pc:spChg chg="add mod">
          <ac:chgData name="Edoardo Michele" userId="e320b409-1d87-4259-a4e8-ecf3651e2af3" providerId="ADAL" clId="{48FAD754-95A5-42F5-B58D-88BC945693D1}" dt="2022-10-01T18:03:24.028" v="1370" actId="20577"/>
          <ac:spMkLst>
            <pc:docMk/>
            <pc:sldMk cId="3287839758" sldId="258"/>
            <ac:spMk id="31" creationId="{0DE46845-12E3-4CC7-A9DF-21B411B90507}"/>
          </ac:spMkLst>
        </pc:spChg>
        <pc:spChg chg="add mod">
          <ac:chgData name="Edoardo Michele" userId="e320b409-1d87-4259-a4e8-ecf3651e2af3" providerId="ADAL" clId="{48FAD754-95A5-42F5-B58D-88BC945693D1}" dt="2022-10-01T18:31:44.634" v="1639" actId="20577"/>
          <ac:spMkLst>
            <pc:docMk/>
            <pc:sldMk cId="3287839758" sldId="258"/>
            <ac:spMk id="32" creationId="{41B5FA82-CCA0-47F8-A00A-5717995BB4CD}"/>
          </ac:spMkLst>
        </pc:spChg>
        <pc:spChg chg="add mod">
          <ac:chgData name="Edoardo Michele" userId="e320b409-1d87-4259-a4e8-ecf3651e2af3" providerId="ADAL" clId="{48FAD754-95A5-42F5-B58D-88BC945693D1}" dt="2022-10-01T18:01:28.639" v="1339" actId="1076"/>
          <ac:spMkLst>
            <pc:docMk/>
            <pc:sldMk cId="3287839758" sldId="258"/>
            <ac:spMk id="33" creationId="{67FFFC82-4F22-4234-910D-320F908721C3}"/>
          </ac:spMkLst>
        </pc:spChg>
        <pc:picChg chg="add del mod">
          <ac:chgData name="Edoardo Michele" userId="e320b409-1d87-4259-a4e8-ecf3651e2af3" providerId="ADAL" clId="{48FAD754-95A5-42F5-B58D-88BC945693D1}" dt="2022-09-30T22:32:25.696" v="963" actId="478"/>
          <ac:picMkLst>
            <pc:docMk/>
            <pc:sldMk cId="3287839758" sldId="258"/>
            <ac:picMk id="4" creationId="{A614C486-91FB-48D6-98C5-EFA8C9E92188}"/>
          </ac:picMkLst>
        </pc:picChg>
        <pc:picChg chg="del">
          <ac:chgData name="Edoardo Michele" userId="e320b409-1d87-4259-a4e8-ecf3651e2af3" providerId="ADAL" clId="{48FAD754-95A5-42F5-B58D-88BC945693D1}" dt="2022-09-30T17:45:10.905" v="512" actId="21"/>
          <ac:picMkLst>
            <pc:docMk/>
            <pc:sldMk cId="3287839758" sldId="258"/>
            <ac:picMk id="5" creationId="{42BC2456-2D54-4A4E-A848-F8A472A7D86F}"/>
          </ac:picMkLst>
        </pc:pic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7" creationId="{EFF36B09-CF1C-44D3-8128-9EF4E68D7F62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14" creationId="{AA4B3FAC-4053-4F34-B00E-E2E9040B3CD1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15" creationId="{982E1E3F-9C5F-466F-8354-3EEA42CC7C5D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18" creationId="{22E6D37E-0621-40AE-ADB2-8B8D8696D9F7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19" creationId="{CF577262-694C-4133-8B54-4E1BB94F99CD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0" creationId="{98E094ED-D8FA-44B6-A0B0-35F83D031D99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1" creationId="{E2EE8849-3B51-4ECD-8552-5DCC3639FF78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2" creationId="{92052C6C-919C-418A-A2B0-B18E84ECAA9F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3" creationId="{C889AE67-CAFE-46B7-9886-F982AFEE19CC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4" creationId="{F15456D0-D9DA-4B04-883A-C2DF23C1CDCA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5" creationId="{E643B55E-3E41-463F-B9D7-CC166405F282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6" creationId="{416FDD07-87F0-4DBC-9F7B-D71AE389D630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7" creationId="{69984C7D-B436-4503-8AC5-444E23B187D8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8" creationId="{0ED35E41-4C24-44AF-A08F-7A2EE55B7311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9" creationId="{3E7A3B90-5A7A-4832-9E5A-68A8406D6E81}"/>
          </ac:cxnSpMkLst>
        </pc:cxnChg>
      </pc:sldChg>
      <pc:sldChg chg="addSp delSp modSp new mod modAnim">
        <pc:chgData name="Edoardo Michele" userId="e320b409-1d87-4259-a4e8-ecf3651e2af3" providerId="ADAL" clId="{48FAD754-95A5-42F5-B58D-88BC945693D1}" dt="2022-09-30T22:15:11.191" v="962"/>
        <pc:sldMkLst>
          <pc:docMk/>
          <pc:sldMk cId="1754396631" sldId="259"/>
        </pc:sldMkLst>
        <pc:spChg chg="del">
          <ac:chgData name="Edoardo Michele" userId="e320b409-1d87-4259-a4e8-ecf3651e2af3" providerId="ADAL" clId="{48FAD754-95A5-42F5-B58D-88BC945693D1}" dt="2022-09-30T16:55:13.020" v="408" actId="478"/>
          <ac:spMkLst>
            <pc:docMk/>
            <pc:sldMk cId="1754396631" sldId="259"/>
            <ac:spMk id="2" creationId="{77DE7751-E9ED-4E3F-8575-829E0D96D6EE}"/>
          </ac:spMkLst>
        </pc:spChg>
        <pc:spChg chg="del">
          <ac:chgData name="Edoardo Michele" userId="e320b409-1d87-4259-a4e8-ecf3651e2af3" providerId="ADAL" clId="{48FAD754-95A5-42F5-B58D-88BC945693D1}" dt="2022-09-30T16:55:13.020" v="408" actId="478"/>
          <ac:spMkLst>
            <pc:docMk/>
            <pc:sldMk cId="1754396631" sldId="259"/>
            <ac:spMk id="3" creationId="{ACCE75BC-64CF-45A7-A7A8-D1118AE9C1D5}"/>
          </ac:spMkLst>
        </pc:spChg>
        <pc:spChg chg="add del">
          <ac:chgData name="Edoardo Michele" userId="e320b409-1d87-4259-a4e8-ecf3651e2af3" providerId="ADAL" clId="{48FAD754-95A5-42F5-B58D-88BC945693D1}" dt="2022-09-30T16:55:19.852" v="410" actId="478"/>
          <ac:spMkLst>
            <pc:docMk/>
            <pc:sldMk cId="1754396631" sldId="259"/>
            <ac:spMk id="5" creationId="{46962AC3-0D9A-4609-89EC-B3C88D164FB9}"/>
          </ac:spMkLst>
        </pc:spChg>
        <pc:spChg chg="add mod">
          <ac:chgData name="Edoardo Michele" userId="e320b409-1d87-4259-a4e8-ecf3651e2af3" providerId="ADAL" clId="{48FAD754-95A5-42F5-B58D-88BC945693D1}" dt="2022-09-30T17:45:06.492" v="511" actId="20577"/>
          <ac:spMkLst>
            <pc:docMk/>
            <pc:sldMk cId="1754396631" sldId="259"/>
            <ac:spMk id="10" creationId="{F54CB7FB-14E8-443F-9028-4E84644591CF}"/>
          </ac:spMkLst>
        </pc:spChg>
        <pc:spChg chg="add mod">
          <ac:chgData name="Edoardo Michele" userId="e320b409-1d87-4259-a4e8-ecf3651e2af3" providerId="ADAL" clId="{48FAD754-95A5-42F5-B58D-88BC945693D1}" dt="2022-09-30T22:07:32.197" v="721" actId="20577"/>
          <ac:spMkLst>
            <pc:docMk/>
            <pc:sldMk cId="1754396631" sldId="259"/>
            <ac:spMk id="11" creationId="{3A6C02B9-B7F3-468F-B7C4-0BB1FB294530}"/>
          </ac:spMkLst>
        </pc:spChg>
        <pc:spChg chg="add mod">
          <ac:chgData name="Edoardo Michele" userId="e320b409-1d87-4259-a4e8-ecf3651e2af3" providerId="ADAL" clId="{48FAD754-95A5-42F5-B58D-88BC945693D1}" dt="2022-09-30T22:14:57.668" v="961" actId="554"/>
          <ac:spMkLst>
            <pc:docMk/>
            <pc:sldMk cId="1754396631" sldId="259"/>
            <ac:spMk id="13" creationId="{1EE1F068-49CA-498B-971E-DA19681F4861}"/>
          </ac:spMkLst>
        </pc:spChg>
        <pc:spChg chg="add mod">
          <ac:chgData name="Edoardo Michele" userId="e320b409-1d87-4259-a4e8-ecf3651e2af3" providerId="ADAL" clId="{48FAD754-95A5-42F5-B58D-88BC945693D1}" dt="2022-09-30T22:14:57.668" v="961" actId="554"/>
          <ac:spMkLst>
            <pc:docMk/>
            <pc:sldMk cId="1754396631" sldId="259"/>
            <ac:spMk id="14" creationId="{C9AC5C08-2D22-4B76-A3EE-04B0C9F78686}"/>
          </ac:spMkLst>
        </pc:spChg>
        <pc:spChg chg="add mod">
          <ac:chgData name="Edoardo Michele" userId="e320b409-1d87-4259-a4e8-ecf3651e2af3" providerId="ADAL" clId="{48FAD754-95A5-42F5-B58D-88BC945693D1}" dt="2022-09-30T22:14:02.750" v="956" actId="1076"/>
          <ac:spMkLst>
            <pc:docMk/>
            <pc:sldMk cId="1754396631" sldId="259"/>
            <ac:spMk id="15" creationId="{3D2591D7-E674-4A4D-B223-B093DA590466}"/>
          </ac:spMkLst>
        </pc:spChg>
        <pc:spChg chg="add mod">
          <ac:chgData name="Edoardo Michele" userId="e320b409-1d87-4259-a4e8-ecf3651e2af3" providerId="ADAL" clId="{48FAD754-95A5-42F5-B58D-88BC945693D1}" dt="2022-09-30T22:12:53.044" v="947" actId="207"/>
          <ac:spMkLst>
            <pc:docMk/>
            <pc:sldMk cId="1754396631" sldId="259"/>
            <ac:spMk id="16" creationId="{DDC09ADA-D2D1-490E-93FB-04BBB2A04CF1}"/>
          </ac:spMkLst>
        </pc:spChg>
        <pc:picChg chg="add del mod">
          <ac:chgData name="Edoardo Michele" userId="e320b409-1d87-4259-a4e8-ecf3651e2af3" providerId="ADAL" clId="{48FAD754-95A5-42F5-B58D-88BC945693D1}" dt="2022-09-30T16:55:37.154" v="414" actId="21"/>
          <ac:picMkLst>
            <pc:docMk/>
            <pc:sldMk cId="1754396631" sldId="259"/>
            <ac:picMk id="6" creationId="{9CBEF407-08A5-4422-A11F-A576ABE58E83}"/>
          </ac:picMkLst>
        </pc:picChg>
        <pc:picChg chg="add del mod">
          <ac:chgData name="Edoardo Michele" userId="e320b409-1d87-4259-a4e8-ecf3651e2af3" providerId="ADAL" clId="{48FAD754-95A5-42F5-B58D-88BC945693D1}" dt="2022-09-30T16:55:37.154" v="414" actId="21"/>
          <ac:picMkLst>
            <pc:docMk/>
            <pc:sldMk cId="1754396631" sldId="259"/>
            <ac:picMk id="7" creationId="{DEE0B4EA-0731-458E-A0F3-907879D7F89D}"/>
          </ac:picMkLst>
        </pc:picChg>
        <pc:picChg chg="add del mod">
          <ac:chgData name="Edoardo Michele" userId="e320b409-1d87-4259-a4e8-ecf3651e2af3" providerId="ADAL" clId="{48FAD754-95A5-42F5-B58D-88BC945693D1}" dt="2022-09-30T16:55:41.597" v="416" actId="21"/>
          <ac:picMkLst>
            <pc:docMk/>
            <pc:sldMk cId="1754396631" sldId="259"/>
            <ac:picMk id="8" creationId="{86A3D290-3416-4B0C-A3BC-9A64A919D2FF}"/>
          </ac:picMkLst>
        </pc:picChg>
        <pc:picChg chg="add del mod">
          <ac:chgData name="Edoardo Michele" userId="e320b409-1d87-4259-a4e8-ecf3651e2af3" providerId="ADAL" clId="{48FAD754-95A5-42F5-B58D-88BC945693D1}" dt="2022-09-30T16:55:41.597" v="416" actId="21"/>
          <ac:picMkLst>
            <pc:docMk/>
            <pc:sldMk cId="1754396631" sldId="259"/>
            <ac:picMk id="9" creationId="{7F43C2A6-54FE-4E0D-9374-75A7DB8D7B1F}"/>
          </ac:picMkLst>
        </pc:picChg>
        <pc:picChg chg="add mod">
          <ac:chgData name="Edoardo Michele" userId="e320b409-1d87-4259-a4e8-ecf3651e2af3" providerId="ADAL" clId="{48FAD754-95A5-42F5-B58D-88BC945693D1}" dt="2022-09-30T22:12:59.057" v="948" actId="554"/>
          <ac:picMkLst>
            <pc:docMk/>
            <pc:sldMk cId="1754396631" sldId="259"/>
            <ac:picMk id="12" creationId="{4CAD34A6-FE05-48C5-A5EA-8440076DC57C}"/>
          </ac:picMkLst>
        </pc:picChg>
      </pc:sldChg>
      <pc:sldChg chg="modSp add mod">
        <pc:chgData name="Edoardo Michele" userId="e320b409-1d87-4259-a4e8-ecf3651e2af3" providerId="ADAL" clId="{48FAD754-95A5-42F5-B58D-88BC945693D1}" dt="2022-09-30T22:06:45.491" v="680" actId="1036"/>
        <pc:sldMkLst>
          <pc:docMk/>
          <pc:sldMk cId="3019585363" sldId="260"/>
        </pc:sldMkLst>
        <pc:spChg chg="mod">
          <ac:chgData name="Edoardo Michele" userId="e320b409-1d87-4259-a4e8-ecf3651e2af3" providerId="ADAL" clId="{48FAD754-95A5-42F5-B58D-88BC945693D1}" dt="2022-09-30T17:44:32.219" v="488" actId="1076"/>
          <ac:spMkLst>
            <pc:docMk/>
            <pc:sldMk cId="3019585363" sldId="260"/>
            <ac:spMk id="2" creationId="{67D46264-72F6-4B93-AA6E-091F96B897D6}"/>
          </ac:spMkLst>
        </pc:spChg>
        <pc:spChg chg="mod">
          <ac:chgData name="Edoardo Michele" userId="e320b409-1d87-4259-a4e8-ecf3651e2af3" providerId="ADAL" clId="{48FAD754-95A5-42F5-B58D-88BC945693D1}" dt="2022-09-30T17:44:32.219" v="488" actId="1076"/>
          <ac:spMkLst>
            <pc:docMk/>
            <pc:sldMk cId="3019585363" sldId="260"/>
            <ac:spMk id="6" creationId="{8FF9DF61-FA95-488F-B92B-4A6966BBC151}"/>
          </ac:spMkLst>
        </pc:spChg>
        <pc:spChg chg="mod">
          <ac:chgData name="Edoardo Michele" userId="e320b409-1d87-4259-a4e8-ecf3651e2af3" providerId="ADAL" clId="{48FAD754-95A5-42F5-B58D-88BC945693D1}" dt="2022-09-30T17:00:20.232" v="486" actId="207"/>
          <ac:spMkLst>
            <pc:docMk/>
            <pc:sldMk cId="3019585363" sldId="260"/>
            <ac:spMk id="9" creationId="{29DEABA8-54A1-4EC3-AD65-C8AD5B3E0F6A}"/>
          </ac:spMkLst>
        </pc:spChg>
        <pc:spChg chg="mod">
          <ac:chgData name="Edoardo Michele" userId="e320b409-1d87-4259-a4e8-ecf3651e2af3" providerId="ADAL" clId="{48FAD754-95A5-42F5-B58D-88BC945693D1}" dt="2022-09-30T22:06:45.491" v="680" actId="1036"/>
          <ac:spMkLst>
            <pc:docMk/>
            <pc:sldMk cId="3019585363" sldId="260"/>
            <ac:spMk id="16" creationId="{947F6C20-FBB6-4183-B61C-839A8AC76FFA}"/>
          </ac:spMkLst>
        </pc:spChg>
        <pc:spChg chg="mod">
          <ac:chgData name="Edoardo Michele" userId="e320b409-1d87-4259-a4e8-ecf3651e2af3" providerId="ADAL" clId="{48FAD754-95A5-42F5-B58D-88BC945693D1}" dt="2022-09-30T16:59:06.487" v="477" actId="207"/>
          <ac:spMkLst>
            <pc:docMk/>
            <pc:sldMk cId="3019585363" sldId="260"/>
            <ac:spMk id="17" creationId="{F08971D9-7059-4C20-8EEA-9962BF4716C3}"/>
          </ac:spMkLst>
        </pc:spChg>
        <pc:spChg chg="mod">
          <ac:chgData name="Edoardo Michele" userId="e320b409-1d87-4259-a4e8-ecf3651e2af3" providerId="ADAL" clId="{48FAD754-95A5-42F5-B58D-88BC945693D1}" dt="2022-09-30T22:06:39.440" v="650" actId="1076"/>
          <ac:spMkLst>
            <pc:docMk/>
            <pc:sldMk cId="3019585363" sldId="260"/>
            <ac:spMk id="18" creationId="{3958A839-3615-46CD-8F21-66D03EC29D28}"/>
          </ac:spMkLst>
        </pc:spChg>
        <pc:spChg chg="mod">
          <ac:chgData name="Edoardo Michele" userId="e320b409-1d87-4259-a4e8-ecf3651e2af3" providerId="ADAL" clId="{48FAD754-95A5-42F5-B58D-88BC945693D1}" dt="2022-09-30T16:59:01.424" v="475" actId="115"/>
          <ac:spMkLst>
            <pc:docMk/>
            <pc:sldMk cId="3019585363" sldId="260"/>
            <ac:spMk id="19" creationId="{0748FE6C-B396-4349-9644-4E3E975453AD}"/>
          </ac:spMkLst>
        </pc:spChg>
      </pc:sldChg>
      <pc:sldChg chg="addSp delSp modSp add mod delAnim modAnim">
        <pc:chgData name="Edoardo Michele" userId="e320b409-1d87-4259-a4e8-ecf3651e2af3" providerId="ADAL" clId="{48FAD754-95A5-42F5-B58D-88BC945693D1}" dt="2022-10-01T18:33:18.326" v="1686" actId="14100"/>
        <pc:sldMkLst>
          <pc:docMk/>
          <pc:sldMk cId="2592520265" sldId="261"/>
        </pc:sldMkLst>
        <pc:spChg chg="mod">
          <ac:chgData name="Edoardo Michele" userId="e320b409-1d87-4259-a4e8-ecf3651e2af3" providerId="ADAL" clId="{48FAD754-95A5-42F5-B58D-88BC945693D1}" dt="2022-10-01T18:04:15.486" v="1372" actId="552"/>
          <ac:spMkLst>
            <pc:docMk/>
            <pc:sldMk cId="2592520265" sldId="261"/>
            <ac:spMk id="6" creationId="{6A7F4EA7-F240-4D50-A7F9-6BA15E7A0418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8" creationId="{99152ECC-AB9D-4E8B-85CF-1FC751F9BCC3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9" creationId="{DEECD9EF-C774-464F-9247-F25120B4C6DC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10" creationId="{B8AD57C8-9204-49C7-BC1A-87F281B73E2E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11" creationId="{2793E0C5-1D9C-4347-957A-38FC928DE156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12" creationId="{0ADDB207-2791-4D74-AF95-8E114E261D00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13" creationId="{BAB52817-C36F-417E-83AD-224D881CF113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16" creationId="{5C4DBDD4-CEA8-4697-AC5B-1B480A13272C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30" creationId="{6C9DEDDA-14FA-4A39-A178-69401874728F}"/>
          </ac:spMkLst>
        </pc:spChg>
        <pc:spChg chg="del mod">
          <ac:chgData name="Edoardo Michele" userId="e320b409-1d87-4259-a4e8-ecf3651e2af3" providerId="ADAL" clId="{48FAD754-95A5-42F5-B58D-88BC945693D1}" dt="2022-10-01T18:05:42.120" v="1496" actId="478"/>
          <ac:spMkLst>
            <pc:docMk/>
            <pc:sldMk cId="2592520265" sldId="261"/>
            <ac:spMk id="31" creationId="{0DE46845-12E3-4CC7-A9DF-21B411B90507}"/>
          </ac:spMkLst>
        </pc:spChg>
        <pc:spChg chg="mod">
          <ac:chgData name="Edoardo Michele" userId="e320b409-1d87-4259-a4e8-ecf3651e2af3" providerId="ADAL" clId="{48FAD754-95A5-42F5-B58D-88BC945693D1}" dt="2022-10-01T18:33:18.326" v="1686" actId="14100"/>
          <ac:spMkLst>
            <pc:docMk/>
            <pc:sldMk cId="2592520265" sldId="261"/>
            <ac:spMk id="32" creationId="{41B5FA82-CCA0-47F8-A00A-5717995BB4CD}"/>
          </ac:spMkLst>
        </pc:spChg>
        <pc:spChg chg="del mod">
          <ac:chgData name="Edoardo Michele" userId="e320b409-1d87-4259-a4e8-ecf3651e2af3" providerId="ADAL" clId="{48FAD754-95A5-42F5-B58D-88BC945693D1}" dt="2022-10-01T18:18:35.119" v="1599" actId="478"/>
          <ac:spMkLst>
            <pc:docMk/>
            <pc:sldMk cId="2592520265" sldId="261"/>
            <ac:spMk id="33" creationId="{67FFFC82-4F22-4234-910D-320F908721C3}"/>
          </ac:spMkLst>
        </pc:spChg>
        <pc:picChg chg="add mod">
          <ac:chgData name="Edoardo Michele" userId="e320b409-1d87-4259-a4e8-ecf3651e2af3" providerId="ADAL" clId="{48FAD754-95A5-42F5-B58D-88BC945693D1}" dt="2022-10-01T18:29:48.149" v="1612" actId="1582"/>
          <ac:picMkLst>
            <pc:docMk/>
            <pc:sldMk cId="2592520265" sldId="261"/>
            <ac:picMk id="4" creationId="{C2359587-2095-4ED0-B37C-BAD35E96B843}"/>
          </ac:picMkLst>
        </pc:picChg>
        <pc:picChg chg="add mod">
          <ac:chgData name="Edoardo Michele" userId="e320b409-1d87-4259-a4e8-ecf3651e2af3" providerId="ADAL" clId="{48FAD754-95A5-42F5-B58D-88BC945693D1}" dt="2022-10-01T18:02:24.301" v="1343" actId="1076"/>
          <ac:picMkLst>
            <pc:docMk/>
            <pc:sldMk cId="2592520265" sldId="261"/>
            <ac:picMk id="34" creationId="{7A8AA5ED-DB18-48DF-A829-A4BCB066D2A1}"/>
          </ac:picMkLst>
        </pc:pic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7" creationId="{EFF36B09-CF1C-44D3-8128-9EF4E68D7F62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14" creationId="{AA4B3FAC-4053-4F34-B00E-E2E9040B3CD1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15" creationId="{982E1E3F-9C5F-466F-8354-3EEA42CC7C5D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18" creationId="{22E6D37E-0621-40AE-ADB2-8B8D8696D9F7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19" creationId="{CF577262-694C-4133-8B54-4E1BB94F99CD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0" creationId="{98E094ED-D8FA-44B6-A0B0-35F83D031D99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1" creationId="{E2EE8849-3B51-4ECD-8552-5DCC3639FF78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2" creationId="{92052C6C-919C-418A-A2B0-B18E84ECAA9F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3" creationId="{C889AE67-CAFE-46B7-9886-F982AFEE19CC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4" creationId="{F15456D0-D9DA-4B04-883A-C2DF23C1CDCA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5" creationId="{E643B55E-3E41-463F-B9D7-CC166405F282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6" creationId="{416FDD07-87F0-4DBC-9F7B-D71AE389D630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7" creationId="{69984C7D-B436-4503-8AC5-444E23B187D8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8" creationId="{0ED35E41-4C24-44AF-A08F-7A2EE55B7311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9" creationId="{3E7A3B90-5A7A-4832-9E5A-68A8406D6E81}"/>
          </ac:cxnSpMkLst>
        </pc:cxnChg>
      </pc:sldChg>
      <pc:sldChg chg="addSp delSp modSp add mod modAnim">
        <pc:chgData name="Edoardo Michele" userId="e320b409-1d87-4259-a4e8-ecf3651e2af3" providerId="ADAL" clId="{48FAD754-95A5-42F5-B58D-88BC945693D1}" dt="2022-10-01T18:35:00.160" v="1711"/>
        <pc:sldMkLst>
          <pc:docMk/>
          <pc:sldMk cId="3339642520" sldId="262"/>
        </pc:sldMkLst>
        <pc:spChg chg="mod">
          <ac:chgData name="Edoardo Michele" userId="e320b409-1d87-4259-a4e8-ecf3651e2af3" providerId="ADAL" clId="{48FAD754-95A5-42F5-B58D-88BC945693D1}" dt="2022-10-01T18:33:33.499" v="1688" actId="1076"/>
          <ac:spMkLst>
            <pc:docMk/>
            <pc:sldMk cId="3339642520" sldId="262"/>
            <ac:spMk id="6" creationId="{6A7F4EA7-F240-4D50-A7F9-6BA15E7A0418}"/>
          </ac:spMkLst>
        </pc:spChg>
        <pc:spChg chg="add mod">
          <ac:chgData name="Edoardo Michele" userId="e320b409-1d87-4259-a4e8-ecf3651e2af3" providerId="ADAL" clId="{48FAD754-95A5-42F5-B58D-88BC945693D1}" dt="2022-10-01T18:33:45.335" v="1698" actId="20577"/>
          <ac:spMkLst>
            <pc:docMk/>
            <pc:sldMk cId="3339642520" sldId="262"/>
            <ac:spMk id="11" creationId="{62094EBA-49CC-48DA-A6E8-ED75CA3688DC}"/>
          </ac:spMkLst>
        </pc:spChg>
        <pc:spChg chg="del mod">
          <ac:chgData name="Edoardo Michele" userId="e320b409-1d87-4259-a4e8-ecf3651e2af3" providerId="ADAL" clId="{48FAD754-95A5-42F5-B58D-88BC945693D1}" dt="2022-10-01T18:34:02.935" v="1700" actId="478"/>
          <ac:spMkLst>
            <pc:docMk/>
            <pc:sldMk cId="3339642520" sldId="262"/>
            <ac:spMk id="32" creationId="{41B5FA82-CCA0-47F8-A00A-5717995BB4CD}"/>
          </ac:spMkLst>
        </pc:spChg>
        <pc:spChg chg="del">
          <ac:chgData name="Edoardo Michele" userId="e320b409-1d87-4259-a4e8-ecf3651e2af3" providerId="ADAL" clId="{48FAD754-95A5-42F5-B58D-88BC945693D1}" dt="2022-10-01T18:34:55.246" v="1710" actId="478"/>
          <ac:spMkLst>
            <pc:docMk/>
            <pc:sldMk cId="3339642520" sldId="262"/>
            <ac:spMk id="33" creationId="{67FFFC82-4F22-4234-910D-320F908721C3}"/>
          </ac:spMkLst>
        </pc:spChg>
        <pc:picChg chg="add mod">
          <ac:chgData name="Edoardo Michele" userId="e320b409-1d87-4259-a4e8-ecf3651e2af3" providerId="ADAL" clId="{48FAD754-95A5-42F5-B58D-88BC945693D1}" dt="2022-10-01T18:18:24.053" v="1597" actId="14100"/>
          <ac:picMkLst>
            <pc:docMk/>
            <pc:sldMk cId="3339642520" sldId="262"/>
            <ac:picMk id="4" creationId="{02598FBC-F48C-46AF-9BF7-987D398016B5}"/>
          </ac:picMkLst>
        </pc:picChg>
        <pc:picChg chg="add mod">
          <ac:chgData name="Edoardo Michele" userId="e320b409-1d87-4259-a4e8-ecf3651e2af3" providerId="ADAL" clId="{48FAD754-95A5-42F5-B58D-88BC945693D1}" dt="2022-10-01T18:29:41.583" v="1611" actId="1582"/>
          <ac:picMkLst>
            <pc:docMk/>
            <pc:sldMk cId="3339642520" sldId="262"/>
            <ac:picMk id="7" creationId="{6DA2F604-C6B8-4791-A975-0C9DE830CE46}"/>
          </ac:picMkLst>
        </pc:picChg>
        <pc:picChg chg="del">
          <ac:chgData name="Edoardo Michele" userId="e320b409-1d87-4259-a4e8-ecf3651e2af3" providerId="ADAL" clId="{48FAD754-95A5-42F5-B58D-88BC945693D1}" dt="2022-10-01T18:18:26.582" v="1598" actId="478"/>
          <ac:picMkLst>
            <pc:docMk/>
            <pc:sldMk cId="3339642520" sldId="262"/>
            <ac:picMk id="34" creationId="{7A8AA5ED-DB18-48DF-A829-A4BCB066D2A1}"/>
          </ac:picMkLst>
        </pc:picChg>
      </pc:sldChg>
      <pc:sldChg chg="addSp delSp modSp add mod modAnim">
        <pc:chgData name="Edoardo Michele" userId="e320b409-1d87-4259-a4e8-ecf3651e2af3" providerId="ADAL" clId="{48FAD754-95A5-42F5-B58D-88BC945693D1}" dt="2022-10-05T15:52:09.855" v="3962" actId="113"/>
        <pc:sldMkLst>
          <pc:docMk/>
          <pc:sldMk cId="121517489" sldId="263"/>
        </pc:sldMkLst>
        <pc:spChg chg="add mod">
          <ac:chgData name="Edoardo Michele" userId="e320b409-1d87-4259-a4e8-ecf3651e2af3" providerId="ADAL" clId="{48FAD754-95A5-42F5-B58D-88BC945693D1}" dt="2022-10-01T18:34:25.914" v="1707" actId="20577"/>
          <ac:spMkLst>
            <pc:docMk/>
            <pc:sldMk cId="121517489" sldId="263"/>
            <ac:spMk id="8" creationId="{0389D046-F688-4EBA-AC98-00D01DB3D533}"/>
          </ac:spMkLst>
        </pc:spChg>
        <pc:spChg chg="del mod">
          <ac:chgData name="Edoardo Michele" userId="e320b409-1d87-4259-a4e8-ecf3651e2af3" providerId="ADAL" clId="{48FAD754-95A5-42F5-B58D-88BC945693D1}" dt="2022-10-01T18:34:31.384" v="1709" actId="478"/>
          <ac:spMkLst>
            <pc:docMk/>
            <pc:sldMk cId="121517489" sldId="263"/>
            <ac:spMk id="32" creationId="{41B5FA82-CCA0-47F8-A00A-5717995BB4CD}"/>
          </ac:spMkLst>
        </pc:spChg>
        <pc:spChg chg="mod">
          <ac:chgData name="Edoardo Michele" userId="e320b409-1d87-4259-a4e8-ecf3651e2af3" providerId="ADAL" clId="{48FAD754-95A5-42F5-B58D-88BC945693D1}" dt="2022-10-05T15:52:09.855" v="3962" actId="113"/>
          <ac:spMkLst>
            <pc:docMk/>
            <pc:sldMk cId="121517489" sldId="263"/>
            <ac:spMk id="33" creationId="{67FFFC82-4F22-4234-910D-320F908721C3}"/>
          </ac:spMkLst>
        </pc:spChg>
      </pc:sldChg>
      <pc:sldChg chg="addSp delSp modSp add mod delAnim">
        <pc:chgData name="Edoardo Michele" userId="e320b409-1d87-4259-a4e8-ecf3651e2af3" providerId="ADAL" clId="{48FAD754-95A5-42F5-B58D-88BC945693D1}" dt="2022-10-09T10:32:08.963" v="4046" actId="14100"/>
        <pc:sldMkLst>
          <pc:docMk/>
          <pc:sldMk cId="2318903886" sldId="264"/>
        </pc:sldMkLst>
        <pc:spChg chg="mod">
          <ac:chgData name="Edoardo Michele" userId="e320b409-1d87-4259-a4e8-ecf3651e2af3" providerId="ADAL" clId="{48FAD754-95A5-42F5-B58D-88BC945693D1}" dt="2022-10-08T20:58:24.770" v="4018" actId="6549"/>
          <ac:spMkLst>
            <pc:docMk/>
            <pc:sldMk cId="2318903886" sldId="264"/>
            <ac:spMk id="2" creationId="{67D46264-72F6-4B93-AA6E-091F96B897D6}"/>
          </ac:spMkLst>
        </pc:spChg>
        <pc:spChg chg="mod">
          <ac:chgData name="Edoardo Michele" userId="e320b409-1d87-4259-a4e8-ecf3651e2af3" providerId="ADAL" clId="{48FAD754-95A5-42F5-B58D-88BC945693D1}" dt="2022-10-02T09:17:21.244" v="2211" actId="20577"/>
          <ac:spMkLst>
            <pc:docMk/>
            <pc:sldMk cId="2318903886" sldId="264"/>
            <ac:spMk id="6" creationId="{6A7F4EA7-F240-4D50-A7F9-6BA15E7A0418}"/>
          </ac:spMkLst>
        </pc:spChg>
        <pc:spChg chg="mod">
          <ac:chgData name="Edoardo Michele" userId="e320b409-1d87-4259-a4e8-ecf3651e2af3" providerId="ADAL" clId="{48FAD754-95A5-42F5-B58D-88BC945693D1}" dt="2022-10-02T08:55:10.375" v="1824" actId="20577"/>
          <ac:spMkLst>
            <pc:docMk/>
            <pc:sldMk cId="2318903886" sldId="264"/>
            <ac:spMk id="8" creationId="{0389D046-F688-4EBA-AC98-00D01DB3D533}"/>
          </ac:spMkLst>
        </pc:spChg>
        <pc:spChg chg="add mod">
          <ac:chgData name="Edoardo Michele" userId="e320b409-1d87-4259-a4e8-ecf3651e2af3" providerId="ADAL" clId="{48FAD754-95A5-42F5-B58D-88BC945693D1}" dt="2022-10-02T09:06:06.305" v="2156" actId="20577"/>
          <ac:spMkLst>
            <pc:docMk/>
            <pc:sldMk cId="2318903886" sldId="264"/>
            <ac:spMk id="9" creationId="{BCA71D32-C6F5-4F6F-88C6-D7A5846C7CAF}"/>
          </ac:spMkLst>
        </pc:spChg>
        <pc:spChg chg="add mod">
          <ac:chgData name="Edoardo Michele" userId="e320b409-1d87-4259-a4e8-ecf3651e2af3" providerId="ADAL" clId="{48FAD754-95A5-42F5-B58D-88BC945693D1}" dt="2022-10-09T10:32:08.963" v="4046" actId="14100"/>
          <ac:spMkLst>
            <pc:docMk/>
            <pc:sldMk cId="2318903886" sldId="264"/>
            <ac:spMk id="18" creationId="{1FA934AB-5C90-4081-B0C2-87B30209FE0D}"/>
          </ac:spMkLst>
        </pc:spChg>
        <pc:spChg chg="del">
          <ac:chgData name="Edoardo Michele" userId="e320b409-1d87-4259-a4e8-ecf3651e2af3" providerId="ADAL" clId="{48FAD754-95A5-42F5-B58D-88BC945693D1}" dt="2022-10-02T08:56:29.324" v="1908" actId="478"/>
          <ac:spMkLst>
            <pc:docMk/>
            <pc:sldMk cId="2318903886" sldId="264"/>
            <ac:spMk id="33" creationId="{67FFFC82-4F22-4234-910D-320F908721C3}"/>
          </ac:spMkLst>
        </pc:spChg>
        <pc:grpChg chg="add del mod">
          <ac:chgData name="Edoardo Michele" userId="e320b409-1d87-4259-a4e8-ecf3651e2af3" providerId="ADAL" clId="{48FAD754-95A5-42F5-B58D-88BC945693D1}" dt="2022-10-02T09:08:14.163" v="2157" actId="478"/>
          <ac:grpSpMkLst>
            <pc:docMk/>
            <pc:sldMk cId="2318903886" sldId="264"/>
            <ac:grpSpMk id="3" creationId="{B3157504-FB90-4C22-8727-2922E802780F}"/>
          </ac:grpSpMkLst>
        </pc:grpChg>
        <pc:grpChg chg="add del mod">
          <ac:chgData name="Edoardo Michele" userId="e320b409-1d87-4259-a4e8-ecf3651e2af3" providerId="ADAL" clId="{48FAD754-95A5-42F5-B58D-88BC945693D1}" dt="2022-10-02T08:57:38.171" v="1911" actId="165"/>
          <ac:grpSpMkLst>
            <pc:docMk/>
            <pc:sldMk cId="2318903886" sldId="264"/>
            <ac:grpSpMk id="10" creationId="{32805A6A-52CA-4EAB-B2B1-0BA957BF0094}"/>
          </ac:grpSpMkLst>
        </pc:grpChg>
        <pc:picChg chg="del">
          <ac:chgData name="Edoardo Michele" userId="e320b409-1d87-4259-a4e8-ecf3651e2af3" providerId="ADAL" clId="{48FAD754-95A5-42F5-B58D-88BC945693D1}" dt="2022-10-02T08:53:54.630" v="1756" actId="478"/>
          <ac:picMkLst>
            <pc:docMk/>
            <pc:sldMk cId="2318903886" sldId="264"/>
            <ac:picMk id="4" creationId="{02598FBC-F48C-46AF-9BF7-987D398016B5}"/>
          </ac:picMkLst>
        </pc:picChg>
        <pc:picChg chg="del">
          <ac:chgData name="Edoardo Michele" userId="e320b409-1d87-4259-a4e8-ecf3651e2af3" providerId="ADAL" clId="{48FAD754-95A5-42F5-B58D-88BC945693D1}" dt="2022-10-02T08:53:53.100" v="1755" actId="478"/>
          <ac:picMkLst>
            <pc:docMk/>
            <pc:sldMk cId="2318903886" sldId="264"/>
            <ac:picMk id="7" creationId="{6DA2F604-C6B8-4791-A975-0C9DE830CE46}"/>
          </ac:picMkLst>
        </pc:picChg>
        <pc:picChg chg="add del mod topLvl">
          <ac:chgData name="Edoardo Michele" userId="e320b409-1d87-4259-a4e8-ecf3651e2af3" providerId="ADAL" clId="{48FAD754-95A5-42F5-B58D-88BC945693D1}" dt="2022-10-02T08:58:05.159" v="1916" actId="164"/>
          <ac:picMkLst>
            <pc:docMk/>
            <pc:sldMk cId="2318903886" sldId="264"/>
            <ac:picMk id="11" creationId="{EA4E0492-E9BD-45EF-9DF0-B9E2DDDB32C1}"/>
          </ac:picMkLst>
        </pc:picChg>
        <pc:picChg chg="add del mod topLvl">
          <ac:chgData name="Edoardo Michele" userId="e320b409-1d87-4259-a4e8-ecf3651e2af3" providerId="ADAL" clId="{48FAD754-95A5-42F5-B58D-88BC945693D1}" dt="2022-10-02T08:57:55.642" v="1915" actId="478"/>
          <ac:picMkLst>
            <pc:docMk/>
            <pc:sldMk cId="2318903886" sldId="264"/>
            <ac:picMk id="12" creationId="{F04377FA-2F8B-4EA8-BE85-FDC4DF339697}"/>
          </ac:picMkLst>
        </pc:picChg>
        <pc:picChg chg="mod topLvl">
          <ac:chgData name="Edoardo Michele" userId="e320b409-1d87-4259-a4e8-ecf3651e2af3" providerId="ADAL" clId="{48FAD754-95A5-42F5-B58D-88BC945693D1}" dt="2022-10-02T08:58:05.159" v="1916" actId="164"/>
          <ac:picMkLst>
            <pc:docMk/>
            <pc:sldMk cId="2318903886" sldId="264"/>
            <ac:picMk id="13" creationId="{CA648FDB-651F-452A-830F-6ACDC4AFE261}"/>
          </ac:picMkLst>
        </pc:picChg>
        <pc:picChg chg="del mod topLvl">
          <ac:chgData name="Edoardo Michele" userId="e320b409-1d87-4259-a4e8-ecf3651e2af3" providerId="ADAL" clId="{48FAD754-95A5-42F5-B58D-88BC945693D1}" dt="2022-10-02T08:57:41.483" v="1912" actId="478"/>
          <ac:picMkLst>
            <pc:docMk/>
            <pc:sldMk cId="2318903886" sldId="264"/>
            <ac:picMk id="14" creationId="{F3689837-C01D-4506-9C6D-946056013F59}"/>
          </ac:picMkLst>
        </pc:picChg>
        <pc:picChg chg="del mod topLvl">
          <ac:chgData name="Edoardo Michele" userId="e320b409-1d87-4259-a4e8-ecf3651e2af3" providerId="ADAL" clId="{48FAD754-95A5-42F5-B58D-88BC945693D1}" dt="2022-10-02T08:57:41.483" v="1912" actId="478"/>
          <ac:picMkLst>
            <pc:docMk/>
            <pc:sldMk cId="2318903886" sldId="264"/>
            <ac:picMk id="15" creationId="{AF02A43D-51F3-4E04-920E-9F7C63F3BEFF}"/>
          </ac:picMkLst>
        </pc:picChg>
        <pc:picChg chg="add del mod topLvl">
          <ac:chgData name="Edoardo Michele" userId="e320b409-1d87-4259-a4e8-ecf3651e2af3" providerId="ADAL" clId="{48FAD754-95A5-42F5-B58D-88BC945693D1}" dt="2022-10-02T08:57:55.642" v="1915" actId="478"/>
          <ac:picMkLst>
            <pc:docMk/>
            <pc:sldMk cId="2318903886" sldId="264"/>
            <ac:picMk id="16" creationId="{03D2A8A7-447D-4B21-B5D0-656E5F719C0C}"/>
          </ac:picMkLst>
        </pc:picChg>
        <pc:picChg chg="add del mod topLvl">
          <ac:chgData name="Edoardo Michele" userId="e320b409-1d87-4259-a4e8-ecf3651e2af3" providerId="ADAL" clId="{48FAD754-95A5-42F5-B58D-88BC945693D1}" dt="2022-10-02T08:57:55.642" v="1915" actId="478"/>
          <ac:picMkLst>
            <pc:docMk/>
            <pc:sldMk cId="2318903886" sldId="264"/>
            <ac:picMk id="17" creationId="{B98BC9E1-A2A9-4A32-B500-71C25A9D764D}"/>
          </ac:picMkLst>
        </pc:picChg>
        <pc:picChg chg="add mod">
          <ac:chgData name="Edoardo Michele" userId="e320b409-1d87-4259-a4e8-ecf3651e2af3" providerId="ADAL" clId="{48FAD754-95A5-42F5-B58D-88BC945693D1}" dt="2022-10-02T09:16:48.629" v="2195" actId="1076"/>
          <ac:picMkLst>
            <pc:docMk/>
            <pc:sldMk cId="2318903886" sldId="264"/>
            <ac:picMk id="19" creationId="{ECF255A2-97B3-4552-A66E-E6970EA821EC}"/>
          </ac:picMkLst>
        </pc:picChg>
      </pc:sldChg>
      <pc:sldChg chg="addSp delSp modSp add mod modAnim">
        <pc:chgData name="Edoardo Michele" userId="e320b409-1d87-4259-a4e8-ecf3651e2af3" providerId="ADAL" clId="{48FAD754-95A5-42F5-B58D-88BC945693D1}" dt="2022-10-08T20:59:56.878" v="4031" actId="255"/>
        <pc:sldMkLst>
          <pc:docMk/>
          <pc:sldMk cId="3770104669" sldId="265"/>
        </pc:sldMkLst>
        <pc:spChg chg="mod">
          <ac:chgData name="Edoardo Michele" userId="e320b409-1d87-4259-a4e8-ecf3651e2af3" providerId="ADAL" clId="{48FAD754-95A5-42F5-B58D-88BC945693D1}" dt="2022-10-08T20:59:56.878" v="4031" actId="255"/>
          <ac:spMkLst>
            <pc:docMk/>
            <pc:sldMk cId="3770104669" sldId="265"/>
            <ac:spMk id="2" creationId="{67D46264-72F6-4B93-AA6E-091F96B897D6}"/>
          </ac:spMkLst>
        </pc:spChg>
        <pc:spChg chg="del mod">
          <ac:chgData name="Edoardo Michele" userId="e320b409-1d87-4259-a4e8-ecf3651e2af3" providerId="ADAL" clId="{48FAD754-95A5-42F5-B58D-88BC945693D1}" dt="2022-10-02T09:46:39.987" v="2673" actId="478"/>
          <ac:spMkLst>
            <pc:docMk/>
            <pc:sldMk cId="3770104669" sldId="265"/>
            <ac:spMk id="6" creationId="{6A7F4EA7-F240-4D50-A7F9-6BA15E7A0418}"/>
          </ac:spMkLst>
        </pc:spChg>
        <pc:spChg chg="mod">
          <ac:chgData name="Edoardo Michele" userId="e320b409-1d87-4259-a4e8-ecf3651e2af3" providerId="ADAL" clId="{48FAD754-95A5-42F5-B58D-88BC945693D1}" dt="2022-10-02T09:47:28.784" v="2715" actId="1035"/>
          <ac:spMkLst>
            <pc:docMk/>
            <pc:sldMk cId="3770104669" sldId="265"/>
            <ac:spMk id="8" creationId="{0389D046-F688-4EBA-AC98-00D01DB3D533}"/>
          </ac:spMkLst>
        </pc:spChg>
        <pc:spChg chg="mod">
          <ac:chgData name="Edoardo Michele" userId="e320b409-1d87-4259-a4e8-ecf3651e2af3" providerId="ADAL" clId="{48FAD754-95A5-42F5-B58D-88BC945693D1}" dt="2022-10-02T09:47:19.424" v="2705" actId="554"/>
          <ac:spMkLst>
            <pc:docMk/>
            <pc:sldMk cId="3770104669" sldId="265"/>
            <ac:spMk id="9" creationId="{BCA71D32-C6F5-4F6F-88C6-D7A5846C7CAF}"/>
          </ac:spMkLst>
        </pc:spChg>
        <pc:spChg chg="add del mod">
          <ac:chgData name="Edoardo Michele" userId="e320b409-1d87-4259-a4e8-ecf3651e2af3" providerId="ADAL" clId="{48FAD754-95A5-42F5-B58D-88BC945693D1}" dt="2022-10-02T09:47:23.165" v="2706" actId="478"/>
          <ac:spMkLst>
            <pc:docMk/>
            <pc:sldMk cId="3770104669" sldId="265"/>
            <ac:spMk id="10" creationId="{BDE11862-BAE6-475C-8D39-5E6A70E33E48}"/>
          </ac:spMkLst>
        </pc:spChg>
        <pc:grpChg chg="mod">
          <ac:chgData name="Edoardo Michele" userId="e320b409-1d87-4259-a4e8-ecf3651e2af3" providerId="ADAL" clId="{48FAD754-95A5-42F5-B58D-88BC945693D1}" dt="2022-10-02T09:21:24.153" v="2415" actId="1076"/>
          <ac:grpSpMkLst>
            <pc:docMk/>
            <pc:sldMk cId="3770104669" sldId="265"/>
            <ac:grpSpMk id="3" creationId="{B3157504-FB90-4C22-8727-2922E802780F}"/>
          </ac:grpSpMkLst>
        </pc:grpChg>
      </pc:sldChg>
      <pc:sldChg chg="addSp delSp modSp add mod">
        <pc:chgData name="Edoardo Michele" userId="e320b409-1d87-4259-a4e8-ecf3651e2af3" providerId="ADAL" clId="{48FAD754-95A5-42F5-B58D-88BC945693D1}" dt="2022-10-08T21:00:48.309" v="4038" actId="255"/>
        <pc:sldMkLst>
          <pc:docMk/>
          <pc:sldMk cId="3067121129" sldId="266"/>
        </pc:sldMkLst>
        <pc:spChg chg="mod">
          <ac:chgData name="Edoardo Michele" userId="e320b409-1d87-4259-a4e8-ecf3651e2af3" providerId="ADAL" clId="{48FAD754-95A5-42F5-B58D-88BC945693D1}" dt="2022-10-08T21:00:48.309" v="4038" actId="255"/>
          <ac:spMkLst>
            <pc:docMk/>
            <pc:sldMk cId="3067121129" sldId="266"/>
            <ac:spMk id="2" creationId="{67D46264-72F6-4B93-AA6E-091F96B897D6}"/>
          </ac:spMkLst>
        </pc:spChg>
        <pc:spChg chg="mod">
          <ac:chgData name="Edoardo Michele" userId="e320b409-1d87-4259-a4e8-ecf3651e2af3" providerId="ADAL" clId="{48FAD754-95A5-42F5-B58D-88BC945693D1}" dt="2022-10-02T10:11:35.708" v="3005" actId="1076"/>
          <ac:spMkLst>
            <pc:docMk/>
            <pc:sldMk cId="3067121129" sldId="266"/>
            <ac:spMk id="6" creationId="{6A7F4EA7-F240-4D50-A7F9-6BA15E7A0418}"/>
          </ac:spMkLst>
        </pc:spChg>
        <pc:spChg chg="mod">
          <ac:chgData name="Edoardo Michele" userId="e320b409-1d87-4259-a4e8-ecf3651e2af3" providerId="ADAL" clId="{48FAD754-95A5-42F5-B58D-88BC945693D1}" dt="2022-10-02T10:11:35.708" v="3005" actId="1076"/>
          <ac:spMkLst>
            <pc:docMk/>
            <pc:sldMk cId="3067121129" sldId="266"/>
            <ac:spMk id="8" creationId="{0389D046-F688-4EBA-AC98-00D01DB3D533}"/>
          </ac:spMkLst>
        </pc:spChg>
        <pc:spChg chg="mod">
          <ac:chgData name="Edoardo Michele" userId="e320b409-1d87-4259-a4e8-ecf3651e2af3" providerId="ADAL" clId="{48FAD754-95A5-42F5-B58D-88BC945693D1}" dt="2022-10-02T10:13:16.504" v="3041" actId="552"/>
          <ac:spMkLst>
            <pc:docMk/>
            <pc:sldMk cId="3067121129" sldId="266"/>
            <ac:spMk id="9" creationId="{BCA71D32-C6F5-4F6F-88C6-D7A5846C7CAF}"/>
          </ac:spMkLst>
        </pc:spChg>
        <pc:spChg chg="add mod">
          <ac:chgData name="Edoardo Michele" userId="e320b409-1d87-4259-a4e8-ecf3651e2af3" providerId="ADAL" clId="{48FAD754-95A5-42F5-B58D-88BC945693D1}" dt="2022-10-02T10:11:50.582" v="3008" actId="1076"/>
          <ac:spMkLst>
            <pc:docMk/>
            <pc:sldMk cId="3067121129" sldId="266"/>
            <ac:spMk id="10" creationId="{D70AB31D-6836-469D-BEB4-D2C28DDDBE00}"/>
          </ac:spMkLst>
        </pc:spChg>
        <pc:spChg chg="add mod">
          <ac:chgData name="Edoardo Michele" userId="e320b409-1d87-4259-a4e8-ecf3651e2af3" providerId="ADAL" clId="{48FAD754-95A5-42F5-B58D-88BC945693D1}" dt="2022-10-02T10:11:43.278" v="3007" actId="1076"/>
          <ac:spMkLst>
            <pc:docMk/>
            <pc:sldMk cId="3067121129" sldId="266"/>
            <ac:spMk id="12" creationId="{453731D2-4B63-4D98-83FF-64EA83B06595}"/>
          </ac:spMkLst>
        </pc:spChg>
        <pc:spChg chg="add mod">
          <ac:chgData name="Edoardo Michele" userId="e320b409-1d87-4259-a4e8-ecf3651e2af3" providerId="ADAL" clId="{48FAD754-95A5-42F5-B58D-88BC945693D1}" dt="2022-10-05T15:50:31.167" v="3961" actId="20577"/>
          <ac:spMkLst>
            <pc:docMk/>
            <pc:sldMk cId="3067121129" sldId="266"/>
            <ac:spMk id="14" creationId="{F8375CAB-9073-4E8F-BA1C-5AD3B8FFCED0}"/>
          </ac:spMkLst>
        </pc:spChg>
        <pc:spChg chg="add mod">
          <ac:chgData name="Edoardo Michele" userId="e320b409-1d87-4259-a4e8-ecf3651e2af3" providerId="ADAL" clId="{48FAD754-95A5-42F5-B58D-88BC945693D1}" dt="2022-10-02T10:14:27.854" v="3074"/>
          <ac:spMkLst>
            <pc:docMk/>
            <pc:sldMk cId="3067121129" sldId="266"/>
            <ac:spMk id="15" creationId="{861FD6FA-27FC-4A50-9BB2-61504B449D6D}"/>
          </ac:spMkLst>
        </pc:spChg>
        <pc:grpChg chg="del">
          <ac:chgData name="Edoardo Michele" userId="e320b409-1d87-4259-a4e8-ecf3651e2af3" providerId="ADAL" clId="{48FAD754-95A5-42F5-B58D-88BC945693D1}" dt="2022-10-02T08:59:40.652" v="1995" actId="478"/>
          <ac:grpSpMkLst>
            <pc:docMk/>
            <pc:sldMk cId="3067121129" sldId="266"/>
            <ac:grpSpMk id="3" creationId="{B3157504-FB90-4C22-8727-2922E802780F}"/>
          </ac:grpSpMkLst>
        </pc:grpChg>
      </pc:sldChg>
      <pc:sldChg chg="addSp delSp modSp add mod">
        <pc:chgData name="Edoardo Michele" userId="e320b409-1d87-4259-a4e8-ecf3651e2af3" providerId="ADAL" clId="{48FAD754-95A5-42F5-B58D-88BC945693D1}" dt="2022-10-05T15:53:55.572" v="4007" actId="167"/>
        <pc:sldMkLst>
          <pc:docMk/>
          <pc:sldMk cId="2102077826" sldId="267"/>
        </pc:sldMkLst>
        <pc:spChg chg="mod">
          <ac:chgData name="Edoardo Michele" userId="e320b409-1d87-4259-a4e8-ecf3651e2af3" providerId="ADAL" clId="{48FAD754-95A5-42F5-B58D-88BC945693D1}" dt="2022-10-05T15:53:48.318" v="4006" actId="255"/>
          <ac:spMkLst>
            <pc:docMk/>
            <pc:sldMk cId="2102077826" sldId="267"/>
            <ac:spMk id="2" creationId="{67D46264-72F6-4B93-AA6E-091F96B897D6}"/>
          </ac:spMkLst>
        </pc:spChg>
        <pc:spChg chg="del">
          <ac:chgData name="Edoardo Michele" userId="e320b409-1d87-4259-a4e8-ecf3651e2af3" providerId="ADAL" clId="{48FAD754-95A5-42F5-B58D-88BC945693D1}" dt="2022-10-02T10:14:56.637" v="3076" actId="478"/>
          <ac:spMkLst>
            <pc:docMk/>
            <pc:sldMk cId="2102077826" sldId="267"/>
            <ac:spMk id="6" creationId="{6A7F4EA7-F240-4D50-A7F9-6BA15E7A0418}"/>
          </ac:spMkLst>
        </pc:spChg>
        <pc:spChg chg="del">
          <ac:chgData name="Edoardo Michele" userId="e320b409-1d87-4259-a4e8-ecf3651e2af3" providerId="ADAL" clId="{48FAD754-95A5-42F5-B58D-88BC945693D1}" dt="2022-10-02T10:14:56.637" v="3076" actId="478"/>
          <ac:spMkLst>
            <pc:docMk/>
            <pc:sldMk cId="2102077826" sldId="267"/>
            <ac:spMk id="8" creationId="{0389D046-F688-4EBA-AC98-00D01DB3D533}"/>
          </ac:spMkLst>
        </pc:spChg>
        <pc:spChg chg="del">
          <ac:chgData name="Edoardo Michele" userId="e320b409-1d87-4259-a4e8-ecf3651e2af3" providerId="ADAL" clId="{48FAD754-95A5-42F5-B58D-88BC945693D1}" dt="2022-10-02T10:14:56.637" v="3076" actId="478"/>
          <ac:spMkLst>
            <pc:docMk/>
            <pc:sldMk cId="2102077826" sldId="267"/>
            <ac:spMk id="9" creationId="{BCA71D32-C6F5-4F6F-88C6-D7A5846C7CAF}"/>
          </ac:spMkLst>
        </pc:spChg>
        <pc:spChg chg="del">
          <ac:chgData name="Edoardo Michele" userId="e320b409-1d87-4259-a4e8-ecf3651e2af3" providerId="ADAL" clId="{48FAD754-95A5-42F5-B58D-88BC945693D1}" dt="2022-10-02T10:14:56.637" v="3076" actId="478"/>
          <ac:spMkLst>
            <pc:docMk/>
            <pc:sldMk cId="2102077826" sldId="267"/>
            <ac:spMk id="18" creationId="{1FA934AB-5C90-4081-B0C2-87B30209FE0D}"/>
          </ac:spMkLst>
        </pc:spChg>
        <pc:picChg chg="add mod ord">
          <ac:chgData name="Edoardo Michele" userId="e320b409-1d87-4259-a4e8-ecf3651e2af3" providerId="ADAL" clId="{48FAD754-95A5-42F5-B58D-88BC945693D1}" dt="2022-10-05T15:53:55.572" v="4007" actId="167"/>
          <ac:picMkLst>
            <pc:docMk/>
            <pc:sldMk cId="2102077826" sldId="267"/>
            <ac:picMk id="4" creationId="{B373EB4D-004F-4380-8FA6-5BD13BD596BA}"/>
          </ac:picMkLst>
        </pc:picChg>
        <pc:picChg chg="del">
          <ac:chgData name="Edoardo Michele" userId="e320b409-1d87-4259-a4e8-ecf3651e2af3" providerId="ADAL" clId="{48FAD754-95A5-42F5-B58D-88BC945693D1}" dt="2022-10-02T10:14:56.637" v="3076" actId="478"/>
          <ac:picMkLst>
            <pc:docMk/>
            <pc:sldMk cId="2102077826" sldId="267"/>
            <ac:picMk id="19" creationId="{ECF255A2-97B3-4552-A66E-E6970EA821EC}"/>
          </ac:picMkLst>
        </pc:picChg>
      </pc:sldChg>
      <pc:sldChg chg="addSp delSp modSp add mod ord">
        <pc:chgData name="Edoardo Michele" userId="e320b409-1d87-4259-a4e8-ecf3651e2af3" providerId="ADAL" clId="{48FAD754-95A5-42F5-B58D-88BC945693D1}" dt="2022-10-02T14:50:11.611" v="3240"/>
        <pc:sldMkLst>
          <pc:docMk/>
          <pc:sldMk cId="4091017531" sldId="268"/>
        </pc:sldMkLst>
        <pc:spChg chg="mod">
          <ac:chgData name="Edoardo Michele" userId="e320b409-1d87-4259-a4e8-ecf3651e2af3" providerId="ADAL" clId="{48FAD754-95A5-42F5-B58D-88BC945693D1}" dt="2022-10-02T10:22:58.922" v="3143" actId="6549"/>
          <ac:spMkLst>
            <pc:docMk/>
            <pc:sldMk cId="4091017531" sldId="268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48FAD754-95A5-42F5-B58D-88BC945693D1}" dt="2022-10-02T14:50:08.597" v="3238" actId="478"/>
          <ac:spMkLst>
            <pc:docMk/>
            <pc:sldMk cId="4091017531" sldId="268"/>
            <ac:spMk id="8" creationId="{1B9A889A-2A76-4F55-9E78-5DBD3A72838C}"/>
          </ac:spMkLst>
        </pc:spChg>
        <pc:picChg chg="del">
          <ac:chgData name="Edoardo Michele" userId="e320b409-1d87-4259-a4e8-ecf3651e2af3" providerId="ADAL" clId="{48FAD754-95A5-42F5-B58D-88BC945693D1}" dt="2022-10-02T10:22:35.783" v="3114" actId="478"/>
          <ac:picMkLst>
            <pc:docMk/>
            <pc:sldMk cId="4091017531" sldId="268"/>
            <ac:picMk id="4" creationId="{B373EB4D-004F-4380-8FA6-5BD13BD596BA}"/>
          </ac:picMkLst>
        </pc:picChg>
        <pc:picChg chg="add del mod">
          <ac:chgData name="Edoardo Michele" userId="e320b409-1d87-4259-a4e8-ecf3651e2af3" providerId="ADAL" clId="{48FAD754-95A5-42F5-B58D-88BC945693D1}" dt="2022-10-02T10:23:02.109" v="3144" actId="478"/>
          <ac:picMkLst>
            <pc:docMk/>
            <pc:sldMk cId="4091017531" sldId="268"/>
            <ac:picMk id="5" creationId="{B6E34F13-3E83-4C22-A5E9-EC1C57520E09}"/>
          </ac:picMkLst>
        </pc:picChg>
        <pc:picChg chg="add mod">
          <ac:chgData name="Edoardo Michele" userId="e320b409-1d87-4259-a4e8-ecf3651e2af3" providerId="ADAL" clId="{48FAD754-95A5-42F5-B58D-88BC945693D1}" dt="2022-10-02T10:23:30.187" v="3147" actId="14100"/>
          <ac:picMkLst>
            <pc:docMk/>
            <pc:sldMk cId="4091017531" sldId="268"/>
            <ac:picMk id="7" creationId="{C7B379CD-2C0E-4CE6-BFFE-4DF9E3C4CCB5}"/>
          </ac:picMkLst>
        </pc:picChg>
        <pc:picChg chg="add del mod">
          <ac:chgData name="Edoardo Michele" userId="e320b409-1d87-4259-a4e8-ecf3651e2af3" providerId="ADAL" clId="{48FAD754-95A5-42F5-B58D-88BC945693D1}" dt="2022-10-02T14:50:08.597" v="3238" actId="478"/>
          <ac:picMkLst>
            <pc:docMk/>
            <pc:sldMk cId="4091017531" sldId="268"/>
            <ac:picMk id="10" creationId="{5F6BE72F-76EF-4D2F-BDD6-B97768D183FF}"/>
          </ac:picMkLst>
        </pc:picChg>
        <pc:cxnChg chg="add del mod">
          <ac:chgData name="Edoardo Michele" userId="e320b409-1d87-4259-a4e8-ecf3651e2af3" providerId="ADAL" clId="{48FAD754-95A5-42F5-B58D-88BC945693D1}" dt="2022-10-02T14:50:08.597" v="3238" actId="478"/>
          <ac:cxnSpMkLst>
            <pc:docMk/>
            <pc:sldMk cId="4091017531" sldId="268"/>
            <ac:cxnSpMk id="12" creationId="{2DEDA58A-2802-4B58-B099-E81207279761}"/>
          </ac:cxnSpMkLst>
        </pc:cxnChg>
        <pc:cxnChg chg="add del mod">
          <ac:chgData name="Edoardo Michele" userId="e320b409-1d87-4259-a4e8-ecf3651e2af3" providerId="ADAL" clId="{48FAD754-95A5-42F5-B58D-88BC945693D1}" dt="2022-10-02T14:50:08.597" v="3238" actId="478"/>
          <ac:cxnSpMkLst>
            <pc:docMk/>
            <pc:sldMk cId="4091017531" sldId="268"/>
            <ac:cxnSpMk id="14" creationId="{6C3E6195-36A7-4C95-9125-F1F632451070}"/>
          </ac:cxnSpMkLst>
        </pc:cxnChg>
      </pc:sldChg>
      <pc:sldChg chg="addSp delSp modSp add mod modAnim">
        <pc:chgData name="Edoardo Michele" userId="e320b409-1d87-4259-a4e8-ecf3651e2af3" providerId="ADAL" clId="{48FAD754-95A5-42F5-B58D-88BC945693D1}" dt="2022-10-02T14:51:17.504" v="3242"/>
        <pc:sldMkLst>
          <pc:docMk/>
          <pc:sldMk cId="4105483699" sldId="269"/>
        </pc:sldMkLst>
        <pc:spChg chg="add del">
          <ac:chgData name="Edoardo Michele" userId="e320b409-1d87-4259-a4e8-ecf3651e2af3" providerId="ADAL" clId="{48FAD754-95A5-42F5-B58D-88BC945693D1}" dt="2022-10-02T14:46:38.771" v="3169" actId="478"/>
          <ac:spMkLst>
            <pc:docMk/>
            <pc:sldMk cId="4105483699" sldId="269"/>
            <ac:spMk id="8" creationId="{1B9A889A-2A76-4F55-9E78-5DBD3A72838C}"/>
          </ac:spMkLst>
        </pc:spChg>
        <pc:spChg chg="add mod">
          <ac:chgData name="Edoardo Michele" userId="e320b409-1d87-4259-a4e8-ecf3651e2af3" providerId="ADAL" clId="{48FAD754-95A5-42F5-B58D-88BC945693D1}" dt="2022-10-02T14:47:06.493" v="3219" actId="14100"/>
          <ac:spMkLst>
            <pc:docMk/>
            <pc:sldMk cId="4105483699" sldId="269"/>
            <ac:spMk id="9" creationId="{DF546197-63AE-48A7-A3CF-DA0361637934}"/>
          </ac:spMkLst>
        </pc:spChg>
        <pc:picChg chg="add mod">
          <ac:chgData name="Edoardo Michele" userId="e320b409-1d87-4259-a4e8-ecf3651e2af3" providerId="ADAL" clId="{48FAD754-95A5-42F5-B58D-88BC945693D1}" dt="2022-10-02T14:49:14.787" v="3231" actId="1582"/>
          <ac:picMkLst>
            <pc:docMk/>
            <pc:sldMk cId="4105483699" sldId="269"/>
            <ac:picMk id="4" creationId="{3AC7513A-9763-4D74-8C95-7F5AA717C7D0}"/>
          </ac:picMkLst>
        </pc:picChg>
        <pc:picChg chg="add del mod">
          <ac:chgData name="Edoardo Michele" userId="e320b409-1d87-4259-a4e8-ecf3651e2af3" providerId="ADAL" clId="{48FAD754-95A5-42F5-B58D-88BC945693D1}" dt="2022-10-02T14:48:06.221" v="3222" actId="14100"/>
          <ac:picMkLst>
            <pc:docMk/>
            <pc:sldMk cId="4105483699" sldId="269"/>
            <ac:picMk id="10" creationId="{5F6BE72F-76EF-4D2F-BDD6-B97768D183FF}"/>
          </ac:picMkLst>
        </pc:picChg>
        <pc:cxnChg chg="add mod">
          <ac:chgData name="Edoardo Michele" userId="e320b409-1d87-4259-a4e8-ecf3651e2af3" providerId="ADAL" clId="{48FAD754-95A5-42F5-B58D-88BC945693D1}" dt="2022-10-02T14:49:28.208" v="3233" actId="14100"/>
          <ac:cxnSpMkLst>
            <pc:docMk/>
            <pc:sldMk cId="4105483699" sldId="269"/>
            <ac:cxnSpMk id="11" creationId="{0CEDBDD8-4BC0-46BF-8463-86B520AB4D7F}"/>
          </ac:cxnSpMkLst>
        </pc:cxnChg>
        <pc:cxnChg chg="add del">
          <ac:chgData name="Edoardo Michele" userId="e320b409-1d87-4259-a4e8-ecf3651e2af3" providerId="ADAL" clId="{48FAD754-95A5-42F5-B58D-88BC945693D1}" dt="2022-10-02T14:46:38.771" v="3169" actId="478"/>
          <ac:cxnSpMkLst>
            <pc:docMk/>
            <pc:sldMk cId="4105483699" sldId="269"/>
            <ac:cxnSpMk id="12" creationId="{2DEDA58A-2802-4B58-B099-E81207279761}"/>
          </ac:cxnSpMkLst>
        </pc:cxnChg>
        <pc:cxnChg chg="add mod">
          <ac:chgData name="Edoardo Michele" userId="e320b409-1d87-4259-a4e8-ecf3651e2af3" providerId="ADAL" clId="{48FAD754-95A5-42F5-B58D-88BC945693D1}" dt="2022-10-02T14:49:47.288" v="3236" actId="14100"/>
          <ac:cxnSpMkLst>
            <pc:docMk/>
            <pc:sldMk cId="4105483699" sldId="269"/>
            <ac:cxnSpMk id="13" creationId="{9E4DF24A-ED94-4E9F-B8F5-BBE88E3C4FB8}"/>
          </ac:cxnSpMkLst>
        </pc:cxnChg>
        <pc:cxnChg chg="add del">
          <ac:chgData name="Edoardo Michele" userId="e320b409-1d87-4259-a4e8-ecf3651e2af3" providerId="ADAL" clId="{48FAD754-95A5-42F5-B58D-88BC945693D1}" dt="2022-10-02T14:46:38.771" v="3169" actId="478"/>
          <ac:cxnSpMkLst>
            <pc:docMk/>
            <pc:sldMk cId="4105483699" sldId="269"/>
            <ac:cxnSpMk id="14" creationId="{6C3E6195-36A7-4C95-9125-F1F632451070}"/>
          </ac:cxnSpMkLst>
        </pc:cxnChg>
      </pc:sldChg>
      <pc:sldChg chg="addSp delSp modSp add mod ord delAnim">
        <pc:chgData name="Edoardo Michele" userId="e320b409-1d87-4259-a4e8-ecf3651e2af3" providerId="ADAL" clId="{48FAD754-95A5-42F5-B58D-88BC945693D1}" dt="2022-10-02T14:59:22.298" v="3271" actId="14100"/>
        <pc:sldMkLst>
          <pc:docMk/>
          <pc:sldMk cId="51041422" sldId="270"/>
        </pc:sldMkLst>
        <pc:spChg chg="del">
          <ac:chgData name="Edoardo Michele" userId="e320b409-1d87-4259-a4e8-ecf3651e2af3" providerId="ADAL" clId="{48FAD754-95A5-42F5-B58D-88BC945693D1}" dt="2022-10-02T14:56:17.473" v="3244" actId="478"/>
          <ac:spMkLst>
            <pc:docMk/>
            <pc:sldMk cId="51041422" sldId="270"/>
            <ac:spMk id="8" creationId="{1B9A889A-2A76-4F55-9E78-5DBD3A72838C}"/>
          </ac:spMkLst>
        </pc:spChg>
        <pc:spChg chg="del">
          <ac:chgData name="Edoardo Michele" userId="e320b409-1d87-4259-a4e8-ecf3651e2af3" providerId="ADAL" clId="{48FAD754-95A5-42F5-B58D-88BC945693D1}" dt="2022-10-02T14:57:36.708" v="3252" actId="478"/>
          <ac:spMkLst>
            <pc:docMk/>
            <pc:sldMk cId="51041422" sldId="270"/>
            <ac:spMk id="9" creationId="{DF546197-63AE-48A7-A3CF-DA0361637934}"/>
          </ac:spMkLst>
        </pc:spChg>
        <pc:spChg chg="add mod">
          <ac:chgData name="Edoardo Michele" userId="e320b409-1d87-4259-a4e8-ecf3651e2af3" providerId="ADAL" clId="{48FAD754-95A5-42F5-B58D-88BC945693D1}" dt="2022-10-02T14:56:52.084" v="3249" actId="14100"/>
          <ac:spMkLst>
            <pc:docMk/>
            <pc:sldMk cId="51041422" sldId="270"/>
            <ac:spMk id="15" creationId="{F2CB97AC-877B-4F86-A37D-B2718C271387}"/>
          </ac:spMkLst>
        </pc:spChg>
        <pc:picChg chg="del mod">
          <ac:chgData name="Edoardo Michele" userId="e320b409-1d87-4259-a4e8-ecf3651e2af3" providerId="ADAL" clId="{48FAD754-95A5-42F5-B58D-88BC945693D1}" dt="2022-10-02T14:57:36.708" v="3252" actId="478"/>
          <ac:picMkLst>
            <pc:docMk/>
            <pc:sldMk cId="51041422" sldId="270"/>
            <ac:picMk id="4" creationId="{3AC7513A-9763-4D74-8C95-7F5AA717C7D0}"/>
          </ac:picMkLst>
        </pc:picChg>
        <pc:picChg chg="del">
          <ac:chgData name="Edoardo Michele" userId="e320b409-1d87-4259-a4e8-ecf3651e2af3" providerId="ADAL" clId="{48FAD754-95A5-42F5-B58D-88BC945693D1}" dt="2022-10-02T14:56:17.473" v="3244" actId="478"/>
          <ac:picMkLst>
            <pc:docMk/>
            <pc:sldMk cId="51041422" sldId="270"/>
            <ac:picMk id="10" creationId="{5F6BE72F-76EF-4D2F-BDD6-B97768D183FF}"/>
          </ac:picMkLst>
        </pc:picChg>
        <pc:picChg chg="add mod">
          <ac:chgData name="Edoardo Michele" userId="e320b409-1d87-4259-a4e8-ecf3651e2af3" providerId="ADAL" clId="{48FAD754-95A5-42F5-B58D-88BC945693D1}" dt="2022-10-02T14:58:53.264" v="3266" actId="1582"/>
          <ac:picMkLst>
            <pc:docMk/>
            <pc:sldMk cId="51041422" sldId="270"/>
            <ac:picMk id="16" creationId="{E13101FA-428D-48A3-A051-3D79004EDE70}"/>
          </ac:picMkLst>
        </pc:picChg>
        <pc:cxnChg chg="del mod">
          <ac:chgData name="Edoardo Michele" userId="e320b409-1d87-4259-a4e8-ecf3651e2af3" providerId="ADAL" clId="{48FAD754-95A5-42F5-B58D-88BC945693D1}" dt="2022-10-02T14:57:36.708" v="3252" actId="478"/>
          <ac:cxnSpMkLst>
            <pc:docMk/>
            <pc:sldMk cId="51041422" sldId="270"/>
            <ac:cxnSpMk id="11" creationId="{0CEDBDD8-4BC0-46BF-8463-86B520AB4D7F}"/>
          </ac:cxnSpMkLst>
        </pc:cxnChg>
        <pc:cxnChg chg="del">
          <ac:chgData name="Edoardo Michele" userId="e320b409-1d87-4259-a4e8-ecf3651e2af3" providerId="ADAL" clId="{48FAD754-95A5-42F5-B58D-88BC945693D1}" dt="2022-10-02T14:56:17.473" v="3244" actId="478"/>
          <ac:cxnSpMkLst>
            <pc:docMk/>
            <pc:sldMk cId="51041422" sldId="270"/>
            <ac:cxnSpMk id="12" creationId="{2DEDA58A-2802-4B58-B099-E81207279761}"/>
          </ac:cxnSpMkLst>
        </pc:cxnChg>
        <pc:cxnChg chg="del mod">
          <ac:chgData name="Edoardo Michele" userId="e320b409-1d87-4259-a4e8-ecf3651e2af3" providerId="ADAL" clId="{48FAD754-95A5-42F5-B58D-88BC945693D1}" dt="2022-10-02T14:57:36.708" v="3252" actId="478"/>
          <ac:cxnSpMkLst>
            <pc:docMk/>
            <pc:sldMk cId="51041422" sldId="270"/>
            <ac:cxnSpMk id="13" creationId="{9E4DF24A-ED94-4E9F-B8F5-BBE88E3C4FB8}"/>
          </ac:cxnSpMkLst>
        </pc:cxnChg>
        <pc:cxnChg chg="del">
          <ac:chgData name="Edoardo Michele" userId="e320b409-1d87-4259-a4e8-ecf3651e2af3" providerId="ADAL" clId="{48FAD754-95A5-42F5-B58D-88BC945693D1}" dt="2022-10-02T14:56:17.473" v="3244" actId="478"/>
          <ac:cxnSpMkLst>
            <pc:docMk/>
            <pc:sldMk cId="51041422" sldId="270"/>
            <ac:cxnSpMk id="14" creationId="{6C3E6195-36A7-4C95-9125-F1F632451070}"/>
          </ac:cxnSpMkLst>
        </pc:cxnChg>
        <pc:cxnChg chg="add mod">
          <ac:chgData name="Edoardo Michele" userId="e320b409-1d87-4259-a4e8-ecf3651e2af3" providerId="ADAL" clId="{48FAD754-95A5-42F5-B58D-88BC945693D1}" dt="2022-10-02T14:59:04.071" v="3268" actId="14100"/>
          <ac:cxnSpMkLst>
            <pc:docMk/>
            <pc:sldMk cId="51041422" sldId="270"/>
            <ac:cxnSpMk id="17" creationId="{0A1AD85A-0AB1-4281-BEBE-AAD87CE75ED4}"/>
          </ac:cxnSpMkLst>
        </pc:cxnChg>
        <pc:cxnChg chg="add mod">
          <ac:chgData name="Edoardo Michele" userId="e320b409-1d87-4259-a4e8-ecf3651e2af3" providerId="ADAL" clId="{48FAD754-95A5-42F5-B58D-88BC945693D1}" dt="2022-10-02T14:59:22.298" v="3271" actId="14100"/>
          <ac:cxnSpMkLst>
            <pc:docMk/>
            <pc:sldMk cId="51041422" sldId="270"/>
            <ac:cxnSpMk id="20" creationId="{83C81F23-33FE-43FA-B8E1-66D55D945ED9}"/>
          </ac:cxnSpMkLst>
        </pc:cxnChg>
      </pc:sldChg>
      <pc:sldChg chg="addSp delSp modSp add mod delAnim">
        <pc:chgData name="Edoardo Michele" userId="e320b409-1d87-4259-a4e8-ecf3651e2af3" providerId="ADAL" clId="{48FAD754-95A5-42F5-B58D-88BC945693D1}" dt="2022-10-02T15:21:29.158" v="3876" actId="14100"/>
        <pc:sldMkLst>
          <pc:docMk/>
          <pc:sldMk cId="3208671790" sldId="271"/>
        </pc:sldMkLst>
        <pc:spChg chg="mod">
          <ac:chgData name="Edoardo Michele" userId="e320b409-1d87-4259-a4e8-ecf3651e2af3" providerId="ADAL" clId="{48FAD754-95A5-42F5-B58D-88BC945693D1}" dt="2022-10-02T15:00:15.653" v="3277" actId="20577"/>
          <ac:spMkLst>
            <pc:docMk/>
            <pc:sldMk cId="3208671790" sldId="271"/>
            <ac:spMk id="2" creationId="{67D46264-72F6-4B93-AA6E-091F96B897D6}"/>
          </ac:spMkLst>
        </pc:spChg>
        <pc:spChg chg="del">
          <ac:chgData name="Edoardo Michele" userId="e320b409-1d87-4259-a4e8-ecf3651e2af3" providerId="ADAL" clId="{48FAD754-95A5-42F5-B58D-88BC945693D1}" dt="2022-10-02T15:00:20.647" v="3278" actId="478"/>
          <ac:spMkLst>
            <pc:docMk/>
            <pc:sldMk cId="3208671790" sldId="271"/>
            <ac:spMk id="8" creationId="{1B9A889A-2A76-4F55-9E78-5DBD3A72838C}"/>
          </ac:spMkLst>
        </pc:spChg>
        <pc:spChg chg="del">
          <ac:chgData name="Edoardo Michele" userId="e320b409-1d87-4259-a4e8-ecf3651e2af3" providerId="ADAL" clId="{48FAD754-95A5-42F5-B58D-88BC945693D1}" dt="2022-10-02T15:00:20.647" v="3278" actId="478"/>
          <ac:spMkLst>
            <pc:docMk/>
            <pc:sldMk cId="3208671790" sldId="271"/>
            <ac:spMk id="9" creationId="{DF546197-63AE-48A7-A3CF-DA0361637934}"/>
          </ac:spMkLst>
        </pc:spChg>
        <pc:spChg chg="add del mod">
          <ac:chgData name="Edoardo Michele" userId="e320b409-1d87-4259-a4e8-ecf3651e2af3" providerId="ADAL" clId="{48FAD754-95A5-42F5-B58D-88BC945693D1}" dt="2022-10-02T15:20:47.924" v="3797" actId="478"/>
          <ac:spMkLst>
            <pc:docMk/>
            <pc:sldMk cId="3208671790" sldId="271"/>
            <ac:spMk id="16" creationId="{45EC7A67-EE6D-4A85-BC03-D41D8FEA158C}"/>
          </ac:spMkLst>
        </pc:spChg>
        <pc:spChg chg="add del mod">
          <ac:chgData name="Edoardo Michele" userId="e320b409-1d87-4259-a4e8-ecf3651e2af3" providerId="ADAL" clId="{48FAD754-95A5-42F5-B58D-88BC945693D1}" dt="2022-10-02T15:20:47.924" v="3797" actId="478"/>
          <ac:spMkLst>
            <pc:docMk/>
            <pc:sldMk cId="3208671790" sldId="271"/>
            <ac:spMk id="17" creationId="{906F59D5-9291-4571-853D-5B548D7C9C00}"/>
          </ac:spMkLst>
        </pc:spChg>
        <pc:picChg chg="del">
          <ac:chgData name="Edoardo Michele" userId="e320b409-1d87-4259-a4e8-ecf3651e2af3" providerId="ADAL" clId="{48FAD754-95A5-42F5-B58D-88BC945693D1}" dt="2022-10-02T15:00:20.647" v="3278" actId="478"/>
          <ac:picMkLst>
            <pc:docMk/>
            <pc:sldMk cId="3208671790" sldId="271"/>
            <ac:picMk id="4" creationId="{3AC7513A-9763-4D74-8C95-7F5AA717C7D0}"/>
          </ac:picMkLst>
        </pc:picChg>
        <pc:picChg chg="add del mod">
          <ac:chgData name="Edoardo Michele" userId="e320b409-1d87-4259-a4e8-ecf3651e2af3" providerId="ADAL" clId="{48FAD754-95A5-42F5-B58D-88BC945693D1}" dt="2022-10-02T15:06:33.263" v="3283" actId="478"/>
          <ac:picMkLst>
            <pc:docMk/>
            <pc:sldMk cId="3208671790" sldId="271"/>
            <ac:picMk id="5" creationId="{524E2B01-781C-4507-BFA0-0254F2AFE66C}"/>
          </ac:picMkLst>
        </pc:picChg>
        <pc:picChg chg="del">
          <ac:chgData name="Edoardo Michele" userId="e320b409-1d87-4259-a4e8-ecf3651e2af3" providerId="ADAL" clId="{48FAD754-95A5-42F5-B58D-88BC945693D1}" dt="2022-10-02T15:01:23.104" v="3279" actId="478"/>
          <ac:picMkLst>
            <pc:docMk/>
            <pc:sldMk cId="3208671790" sldId="271"/>
            <ac:picMk id="7" creationId="{C7B379CD-2C0E-4CE6-BFFE-4DF9E3C4CCB5}"/>
          </ac:picMkLst>
        </pc:picChg>
        <pc:picChg chg="del">
          <ac:chgData name="Edoardo Michele" userId="e320b409-1d87-4259-a4e8-ecf3651e2af3" providerId="ADAL" clId="{48FAD754-95A5-42F5-B58D-88BC945693D1}" dt="2022-10-02T15:00:20.647" v="3278" actId="478"/>
          <ac:picMkLst>
            <pc:docMk/>
            <pc:sldMk cId="3208671790" sldId="271"/>
            <ac:picMk id="10" creationId="{5F6BE72F-76EF-4D2F-BDD6-B97768D183FF}"/>
          </ac:picMkLst>
        </pc:picChg>
        <pc:picChg chg="add del mod">
          <ac:chgData name="Edoardo Michele" userId="e320b409-1d87-4259-a4e8-ecf3651e2af3" providerId="ADAL" clId="{48FAD754-95A5-42F5-B58D-88BC945693D1}" dt="2022-10-02T15:14:32.599" v="3425" actId="478"/>
          <ac:picMkLst>
            <pc:docMk/>
            <pc:sldMk cId="3208671790" sldId="271"/>
            <ac:picMk id="15" creationId="{097087CE-A8FB-4581-8B4E-2C6A62D893BB}"/>
          </ac:picMkLst>
        </pc:picChg>
        <pc:picChg chg="add del mod">
          <ac:chgData name="Edoardo Michele" userId="e320b409-1d87-4259-a4e8-ecf3651e2af3" providerId="ADAL" clId="{48FAD754-95A5-42F5-B58D-88BC945693D1}" dt="2022-10-02T15:20:47.924" v="3797" actId="478"/>
          <ac:picMkLst>
            <pc:docMk/>
            <pc:sldMk cId="3208671790" sldId="271"/>
            <ac:picMk id="19" creationId="{BB0EC3D4-9D6B-4F85-A2B9-1B65BADF8131}"/>
          </ac:picMkLst>
        </pc:picChg>
        <pc:picChg chg="add del mod">
          <ac:chgData name="Edoardo Michele" userId="e320b409-1d87-4259-a4e8-ecf3651e2af3" providerId="ADAL" clId="{48FAD754-95A5-42F5-B58D-88BC945693D1}" dt="2022-10-02T15:20:47.924" v="3797" actId="478"/>
          <ac:picMkLst>
            <pc:docMk/>
            <pc:sldMk cId="3208671790" sldId="271"/>
            <ac:picMk id="28" creationId="{2E7724BF-BD10-4D8D-BA64-4420DBEC4136}"/>
          </ac:picMkLst>
        </pc:picChg>
        <pc:picChg chg="add mod ord">
          <ac:chgData name="Edoardo Michele" userId="e320b409-1d87-4259-a4e8-ecf3651e2af3" providerId="ADAL" clId="{48FAD754-95A5-42F5-B58D-88BC945693D1}" dt="2022-10-02T15:14:37.966" v="3427" actId="167"/>
          <ac:picMkLst>
            <pc:docMk/>
            <pc:sldMk cId="3208671790" sldId="271"/>
            <ac:picMk id="34" creationId="{6529D9E9-F2BA-48DA-8BD6-E1DA3CF4BEC4}"/>
          </ac:picMkLst>
        </pc:picChg>
        <pc:cxnChg chg="del">
          <ac:chgData name="Edoardo Michele" userId="e320b409-1d87-4259-a4e8-ecf3651e2af3" providerId="ADAL" clId="{48FAD754-95A5-42F5-B58D-88BC945693D1}" dt="2022-10-02T15:00:20.647" v="3278" actId="478"/>
          <ac:cxnSpMkLst>
            <pc:docMk/>
            <pc:sldMk cId="3208671790" sldId="271"/>
            <ac:cxnSpMk id="11" creationId="{0CEDBDD8-4BC0-46BF-8463-86B520AB4D7F}"/>
          </ac:cxnSpMkLst>
        </pc:cxnChg>
        <pc:cxnChg chg="del">
          <ac:chgData name="Edoardo Michele" userId="e320b409-1d87-4259-a4e8-ecf3651e2af3" providerId="ADAL" clId="{48FAD754-95A5-42F5-B58D-88BC945693D1}" dt="2022-10-02T15:00:20.647" v="3278" actId="478"/>
          <ac:cxnSpMkLst>
            <pc:docMk/>
            <pc:sldMk cId="3208671790" sldId="271"/>
            <ac:cxnSpMk id="12" creationId="{2DEDA58A-2802-4B58-B099-E81207279761}"/>
          </ac:cxnSpMkLst>
        </pc:cxnChg>
        <pc:cxnChg chg="del">
          <ac:chgData name="Edoardo Michele" userId="e320b409-1d87-4259-a4e8-ecf3651e2af3" providerId="ADAL" clId="{48FAD754-95A5-42F5-B58D-88BC945693D1}" dt="2022-10-02T15:00:20.647" v="3278" actId="478"/>
          <ac:cxnSpMkLst>
            <pc:docMk/>
            <pc:sldMk cId="3208671790" sldId="271"/>
            <ac:cxnSpMk id="13" creationId="{9E4DF24A-ED94-4E9F-B8F5-BBE88E3C4FB8}"/>
          </ac:cxnSpMkLst>
        </pc:cxnChg>
        <pc:cxnChg chg="del">
          <ac:chgData name="Edoardo Michele" userId="e320b409-1d87-4259-a4e8-ecf3651e2af3" providerId="ADAL" clId="{48FAD754-95A5-42F5-B58D-88BC945693D1}" dt="2022-10-02T15:00:20.647" v="3278" actId="478"/>
          <ac:cxnSpMkLst>
            <pc:docMk/>
            <pc:sldMk cId="3208671790" sldId="271"/>
            <ac:cxnSpMk id="14" creationId="{6C3E6195-36A7-4C95-9125-F1F632451070}"/>
          </ac:cxnSpMkLst>
        </pc:cxnChg>
        <pc:cxnChg chg="add del mod">
          <ac:chgData name="Edoardo Michele" userId="e320b409-1d87-4259-a4e8-ecf3651e2af3" providerId="ADAL" clId="{48FAD754-95A5-42F5-B58D-88BC945693D1}" dt="2022-10-02T15:20:47.924" v="3797" actId="478"/>
          <ac:cxnSpMkLst>
            <pc:docMk/>
            <pc:sldMk cId="3208671790" sldId="271"/>
            <ac:cxnSpMk id="20" creationId="{F8521C82-A84B-4D06-945C-610E08A39E8E}"/>
          </ac:cxnSpMkLst>
        </pc:cxnChg>
        <pc:cxnChg chg="add del mod">
          <ac:chgData name="Edoardo Michele" userId="e320b409-1d87-4259-a4e8-ecf3651e2af3" providerId="ADAL" clId="{48FAD754-95A5-42F5-B58D-88BC945693D1}" dt="2022-10-02T15:20:47.924" v="3797" actId="478"/>
          <ac:cxnSpMkLst>
            <pc:docMk/>
            <pc:sldMk cId="3208671790" sldId="271"/>
            <ac:cxnSpMk id="23" creationId="{81FD5F3C-4C2A-4E33-AD2A-EF3AF5988F40}"/>
          </ac:cxnSpMkLst>
        </pc:cxnChg>
        <pc:cxnChg chg="add del mod">
          <ac:chgData name="Edoardo Michele" userId="e320b409-1d87-4259-a4e8-ecf3651e2af3" providerId="ADAL" clId="{48FAD754-95A5-42F5-B58D-88BC945693D1}" dt="2022-10-02T15:20:47.924" v="3797" actId="478"/>
          <ac:cxnSpMkLst>
            <pc:docMk/>
            <pc:sldMk cId="3208671790" sldId="271"/>
            <ac:cxnSpMk id="29" creationId="{FF89FC35-A5E1-4123-9551-A7678C150ABC}"/>
          </ac:cxnSpMkLst>
        </pc:cxnChg>
        <pc:cxnChg chg="add del mod">
          <ac:chgData name="Edoardo Michele" userId="e320b409-1d87-4259-a4e8-ecf3651e2af3" providerId="ADAL" clId="{48FAD754-95A5-42F5-B58D-88BC945693D1}" dt="2022-10-02T15:20:47.924" v="3797" actId="478"/>
          <ac:cxnSpMkLst>
            <pc:docMk/>
            <pc:sldMk cId="3208671790" sldId="271"/>
            <ac:cxnSpMk id="31" creationId="{B93390BF-1C0A-424D-95DD-B9D6A5FD54A4}"/>
          </ac:cxnSpMkLst>
        </pc:cxnChg>
        <pc:cxnChg chg="add mod">
          <ac:chgData name="Edoardo Michele" userId="e320b409-1d87-4259-a4e8-ecf3651e2af3" providerId="ADAL" clId="{48FAD754-95A5-42F5-B58D-88BC945693D1}" dt="2022-10-02T15:21:03.045" v="3799" actId="1076"/>
          <ac:cxnSpMkLst>
            <pc:docMk/>
            <pc:sldMk cId="3208671790" sldId="271"/>
            <ac:cxnSpMk id="35" creationId="{FBAB22EE-60B7-4289-B74D-9ED3081379C4}"/>
          </ac:cxnSpMkLst>
        </pc:cxnChg>
        <pc:cxnChg chg="add mod">
          <ac:chgData name="Edoardo Michele" userId="e320b409-1d87-4259-a4e8-ecf3651e2af3" providerId="ADAL" clId="{48FAD754-95A5-42F5-B58D-88BC945693D1}" dt="2022-10-02T15:21:29.158" v="3876" actId="14100"/>
          <ac:cxnSpMkLst>
            <pc:docMk/>
            <pc:sldMk cId="3208671790" sldId="271"/>
            <ac:cxnSpMk id="36" creationId="{98006E51-7527-417F-A892-383C168E5A9B}"/>
          </ac:cxnSpMkLst>
        </pc:cxnChg>
      </pc:sldChg>
      <pc:sldChg chg="addSp delSp modSp add mod ord">
        <pc:chgData name="Edoardo Michele" userId="e320b409-1d87-4259-a4e8-ecf3651e2af3" providerId="ADAL" clId="{48FAD754-95A5-42F5-B58D-88BC945693D1}" dt="2022-10-02T15:14:45.489" v="3430"/>
        <pc:sldMkLst>
          <pc:docMk/>
          <pc:sldMk cId="1401092314" sldId="272"/>
        </pc:sldMkLst>
        <pc:spChg chg="add del">
          <ac:chgData name="Edoardo Michele" userId="e320b409-1d87-4259-a4e8-ecf3651e2af3" providerId="ADAL" clId="{48FAD754-95A5-42F5-B58D-88BC945693D1}" dt="2022-10-02T15:07:56.145" v="3289" actId="478"/>
          <ac:spMkLst>
            <pc:docMk/>
            <pc:sldMk cId="1401092314" sldId="272"/>
            <ac:spMk id="3" creationId="{7B4934AF-FC65-4C18-A5C6-AEB91695C204}"/>
          </ac:spMkLst>
        </pc:spChg>
        <pc:picChg chg="add del mod">
          <ac:chgData name="Edoardo Michele" userId="e320b409-1d87-4259-a4e8-ecf3651e2af3" providerId="ADAL" clId="{48FAD754-95A5-42F5-B58D-88BC945693D1}" dt="2022-10-02T15:14:42.109" v="3428" actId="478"/>
          <ac:picMkLst>
            <pc:docMk/>
            <pc:sldMk cId="1401092314" sldId="272"/>
            <ac:picMk id="5" creationId="{5B6DABDA-F9C7-4DF4-9FF9-EDACE2D4674D}"/>
          </ac:picMkLst>
        </pc:picChg>
        <pc:picChg chg="add mod">
          <ac:chgData name="Edoardo Michele" userId="e320b409-1d87-4259-a4e8-ecf3651e2af3" providerId="ADAL" clId="{48FAD754-95A5-42F5-B58D-88BC945693D1}" dt="2022-10-02T15:14:45.489" v="3430"/>
          <ac:picMkLst>
            <pc:docMk/>
            <pc:sldMk cId="1401092314" sldId="272"/>
            <ac:picMk id="7" creationId="{DF3083B5-C39D-4D77-9C09-DE3470B7063E}"/>
          </ac:picMkLst>
        </pc:picChg>
        <pc:picChg chg="del mod">
          <ac:chgData name="Edoardo Michele" userId="e320b409-1d87-4259-a4e8-ecf3651e2af3" providerId="ADAL" clId="{48FAD754-95A5-42F5-B58D-88BC945693D1}" dt="2022-10-02T15:14:44.740" v="3429" actId="478"/>
          <ac:picMkLst>
            <pc:docMk/>
            <pc:sldMk cId="1401092314" sldId="272"/>
            <ac:picMk id="15" creationId="{097087CE-A8FB-4581-8B4E-2C6A62D893BB}"/>
          </ac:picMkLst>
        </pc:picChg>
      </pc:sldChg>
      <pc:sldChg chg="addSp delSp modSp add mod modAnim">
        <pc:chgData name="Edoardo Michele" userId="e320b409-1d87-4259-a4e8-ecf3651e2af3" providerId="ADAL" clId="{48FAD754-95A5-42F5-B58D-88BC945693D1}" dt="2022-10-02T15:19:24.844" v="3790"/>
        <pc:sldMkLst>
          <pc:docMk/>
          <pc:sldMk cId="30281234" sldId="273"/>
        </pc:sldMkLst>
        <pc:spChg chg="del mod">
          <ac:chgData name="Edoardo Michele" userId="e320b409-1d87-4259-a4e8-ecf3651e2af3" providerId="ADAL" clId="{48FAD754-95A5-42F5-B58D-88BC945693D1}" dt="2022-10-02T15:15:56.210" v="3452" actId="478"/>
          <ac:spMkLst>
            <pc:docMk/>
            <pc:sldMk cId="30281234" sldId="273"/>
            <ac:spMk id="16" creationId="{45EC7A67-EE6D-4A85-BC03-D41D8FEA158C}"/>
          </ac:spMkLst>
        </pc:spChg>
        <pc:spChg chg="del">
          <ac:chgData name="Edoardo Michele" userId="e320b409-1d87-4259-a4e8-ecf3651e2af3" providerId="ADAL" clId="{48FAD754-95A5-42F5-B58D-88BC945693D1}" dt="2022-10-02T15:15:56.210" v="3452" actId="478"/>
          <ac:spMkLst>
            <pc:docMk/>
            <pc:sldMk cId="30281234" sldId="273"/>
            <ac:spMk id="17" creationId="{906F59D5-9291-4571-853D-5B548D7C9C00}"/>
          </ac:spMkLst>
        </pc:spChg>
        <pc:picChg chg="add mod ord">
          <ac:chgData name="Edoardo Michele" userId="e320b409-1d87-4259-a4e8-ecf3651e2af3" providerId="ADAL" clId="{48FAD754-95A5-42F5-B58D-88BC945693D1}" dt="2022-10-02T15:15:03.525" v="3433" actId="167"/>
          <ac:picMkLst>
            <pc:docMk/>
            <pc:sldMk cId="30281234" sldId="273"/>
            <ac:picMk id="12" creationId="{156C2520-1264-454D-9605-FD5E122B2788}"/>
          </ac:picMkLst>
        </pc:picChg>
        <pc:picChg chg="del">
          <ac:chgData name="Edoardo Michele" userId="e320b409-1d87-4259-a4e8-ecf3651e2af3" providerId="ADAL" clId="{48FAD754-95A5-42F5-B58D-88BC945693D1}" dt="2022-10-02T15:14:58.929" v="3431" actId="478"/>
          <ac:picMkLst>
            <pc:docMk/>
            <pc:sldMk cId="30281234" sldId="273"/>
            <ac:picMk id="15" creationId="{097087CE-A8FB-4581-8B4E-2C6A62D893BB}"/>
          </ac:picMkLst>
        </pc:picChg>
        <pc:picChg chg="del">
          <ac:chgData name="Edoardo Michele" userId="e320b409-1d87-4259-a4e8-ecf3651e2af3" providerId="ADAL" clId="{48FAD754-95A5-42F5-B58D-88BC945693D1}" dt="2022-10-02T15:12:40.637" v="3416" actId="478"/>
          <ac:picMkLst>
            <pc:docMk/>
            <pc:sldMk cId="30281234" sldId="273"/>
            <ac:picMk id="19" creationId="{BB0EC3D4-9D6B-4F85-A2B9-1B65BADF8131}"/>
          </ac:picMkLst>
        </pc:picChg>
        <pc:picChg chg="del">
          <ac:chgData name="Edoardo Michele" userId="e320b409-1d87-4259-a4e8-ecf3651e2af3" providerId="ADAL" clId="{48FAD754-95A5-42F5-B58D-88BC945693D1}" dt="2022-10-02T15:12:42.947" v="3417" actId="478"/>
          <ac:picMkLst>
            <pc:docMk/>
            <pc:sldMk cId="30281234" sldId="273"/>
            <ac:picMk id="28" creationId="{2E7724BF-BD10-4D8D-BA64-4420DBEC4136}"/>
          </ac:picMkLst>
        </pc:picChg>
        <pc:cxnChg chg="add mod">
          <ac:chgData name="Edoardo Michele" userId="e320b409-1d87-4259-a4e8-ecf3651e2af3" providerId="ADAL" clId="{48FAD754-95A5-42F5-B58D-88BC945693D1}" dt="2022-10-02T15:16:10.839" v="3455" actId="1582"/>
          <ac:cxnSpMkLst>
            <pc:docMk/>
            <pc:sldMk cId="30281234" sldId="273"/>
            <ac:cxnSpMk id="4" creationId="{34DFCC42-ABB3-4E5D-AE23-4500CC6A44F1}"/>
          </ac:cxnSpMkLst>
        </pc:cxnChg>
        <pc:cxnChg chg="add mod">
          <ac:chgData name="Edoardo Michele" userId="e320b409-1d87-4259-a4e8-ecf3651e2af3" providerId="ADAL" clId="{48FAD754-95A5-42F5-B58D-88BC945693D1}" dt="2022-10-02T15:16:27.340" v="3529" actId="1035"/>
          <ac:cxnSpMkLst>
            <pc:docMk/>
            <pc:sldMk cId="30281234" sldId="273"/>
            <ac:cxnSpMk id="18" creationId="{E77B037A-7AF9-4C61-B97F-AB1DACDE0F7E}"/>
          </ac:cxnSpMkLst>
        </pc:cxnChg>
        <pc:cxnChg chg="del">
          <ac:chgData name="Edoardo Michele" userId="e320b409-1d87-4259-a4e8-ecf3651e2af3" providerId="ADAL" clId="{48FAD754-95A5-42F5-B58D-88BC945693D1}" dt="2022-10-02T15:15:56.210" v="3452" actId="478"/>
          <ac:cxnSpMkLst>
            <pc:docMk/>
            <pc:sldMk cId="30281234" sldId="273"/>
            <ac:cxnSpMk id="20" creationId="{F8521C82-A84B-4D06-945C-610E08A39E8E}"/>
          </ac:cxnSpMkLst>
        </pc:cxnChg>
        <pc:cxnChg chg="add mod">
          <ac:chgData name="Edoardo Michele" userId="e320b409-1d87-4259-a4e8-ecf3651e2af3" providerId="ADAL" clId="{48FAD754-95A5-42F5-B58D-88BC945693D1}" dt="2022-10-02T15:17:56.777" v="3698" actId="14100"/>
          <ac:cxnSpMkLst>
            <pc:docMk/>
            <pc:sldMk cId="30281234" sldId="273"/>
            <ac:cxnSpMk id="21" creationId="{02566411-1EB0-4147-9629-10E8E36365F5}"/>
          </ac:cxnSpMkLst>
        </pc:cxnChg>
        <pc:cxnChg chg="add mod">
          <ac:chgData name="Edoardo Michele" userId="e320b409-1d87-4259-a4e8-ecf3651e2af3" providerId="ADAL" clId="{48FAD754-95A5-42F5-B58D-88BC945693D1}" dt="2022-10-02T15:17:07.504" v="3638" actId="1038"/>
          <ac:cxnSpMkLst>
            <pc:docMk/>
            <pc:sldMk cId="30281234" sldId="273"/>
            <ac:cxnSpMk id="22" creationId="{0F93C85C-0F56-4D05-90BD-B5F604D8C6CF}"/>
          </ac:cxnSpMkLst>
        </pc:cxnChg>
        <pc:cxnChg chg="del">
          <ac:chgData name="Edoardo Michele" userId="e320b409-1d87-4259-a4e8-ecf3651e2af3" providerId="ADAL" clId="{48FAD754-95A5-42F5-B58D-88BC945693D1}" dt="2022-10-02T15:15:56.210" v="3452" actId="478"/>
          <ac:cxnSpMkLst>
            <pc:docMk/>
            <pc:sldMk cId="30281234" sldId="273"/>
            <ac:cxnSpMk id="23" creationId="{81FD5F3C-4C2A-4E33-AD2A-EF3AF5988F40}"/>
          </ac:cxnSpMkLst>
        </pc:cxnChg>
        <pc:cxnChg chg="add mod">
          <ac:chgData name="Edoardo Michele" userId="e320b409-1d87-4259-a4e8-ecf3651e2af3" providerId="ADAL" clId="{48FAD754-95A5-42F5-B58D-88BC945693D1}" dt="2022-10-02T15:17:22.013" v="3654" actId="14100"/>
          <ac:cxnSpMkLst>
            <pc:docMk/>
            <pc:sldMk cId="30281234" sldId="273"/>
            <ac:cxnSpMk id="24" creationId="{D0D7D015-3EB9-4CE8-BE95-C8D5951AB91E}"/>
          </ac:cxnSpMkLst>
        </pc:cxnChg>
        <pc:cxnChg chg="add mod">
          <ac:chgData name="Edoardo Michele" userId="e320b409-1d87-4259-a4e8-ecf3651e2af3" providerId="ADAL" clId="{48FAD754-95A5-42F5-B58D-88BC945693D1}" dt="2022-10-02T15:17:37.896" v="3664" actId="14100"/>
          <ac:cxnSpMkLst>
            <pc:docMk/>
            <pc:sldMk cId="30281234" sldId="273"/>
            <ac:cxnSpMk id="25" creationId="{18C3A419-396E-4A8C-AC3C-595316322D1F}"/>
          </ac:cxnSpMkLst>
        </pc:cxnChg>
        <pc:cxnChg chg="add mod">
          <ac:chgData name="Edoardo Michele" userId="e320b409-1d87-4259-a4e8-ecf3651e2af3" providerId="ADAL" clId="{48FAD754-95A5-42F5-B58D-88BC945693D1}" dt="2022-10-02T15:18:11.436" v="3707" actId="14100"/>
          <ac:cxnSpMkLst>
            <pc:docMk/>
            <pc:sldMk cId="30281234" sldId="273"/>
            <ac:cxnSpMk id="26" creationId="{BD631E74-140A-4097-84DE-77BE672ED327}"/>
          </ac:cxnSpMkLst>
        </pc:cxnChg>
        <pc:cxnChg chg="add mod">
          <ac:chgData name="Edoardo Michele" userId="e320b409-1d87-4259-a4e8-ecf3651e2af3" providerId="ADAL" clId="{48FAD754-95A5-42F5-B58D-88BC945693D1}" dt="2022-10-02T15:18:29.407" v="3737" actId="14100"/>
          <ac:cxnSpMkLst>
            <pc:docMk/>
            <pc:sldMk cId="30281234" sldId="273"/>
            <ac:cxnSpMk id="27" creationId="{737C800C-50DE-4058-8599-F48720B5A0F1}"/>
          </ac:cxnSpMkLst>
        </pc:cxnChg>
        <pc:cxnChg chg="del">
          <ac:chgData name="Edoardo Michele" userId="e320b409-1d87-4259-a4e8-ecf3651e2af3" providerId="ADAL" clId="{48FAD754-95A5-42F5-B58D-88BC945693D1}" dt="2022-10-02T15:15:56.210" v="3452" actId="478"/>
          <ac:cxnSpMkLst>
            <pc:docMk/>
            <pc:sldMk cId="30281234" sldId="273"/>
            <ac:cxnSpMk id="29" creationId="{FF89FC35-A5E1-4123-9551-A7678C150ABC}"/>
          </ac:cxnSpMkLst>
        </pc:cxnChg>
        <pc:cxnChg chg="add mod">
          <ac:chgData name="Edoardo Michele" userId="e320b409-1d87-4259-a4e8-ecf3651e2af3" providerId="ADAL" clId="{48FAD754-95A5-42F5-B58D-88BC945693D1}" dt="2022-10-02T15:18:43.725" v="3761" actId="14100"/>
          <ac:cxnSpMkLst>
            <pc:docMk/>
            <pc:sldMk cId="30281234" sldId="273"/>
            <ac:cxnSpMk id="30" creationId="{6D34E118-2C6A-49FF-A888-F7315F5A2442}"/>
          </ac:cxnSpMkLst>
        </pc:cxnChg>
        <pc:cxnChg chg="del">
          <ac:chgData name="Edoardo Michele" userId="e320b409-1d87-4259-a4e8-ecf3651e2af3" providerId="ADAL" clId="{48FAD754-95A5-42F5-B58D-88BC945693D1}" dt="2022-10-02T15:15:56.210" v="3452" actId="478"/>
          <ac:cxnSpMkLst>
            <pc:docMk/>
            <pc:sldMk cId="30281234" sldId="273"/>
            <ac:cxnSpMk id="31" creationId="{B93390BF-1C0A-424D-95DD-B9D6A5FD54A4}"/>
          </ac:cxnSpMkLst>
        </pc:cxnChg>
      </pc:sldChg>
      <pc:sldChg chg="addSp delSp modSp add mod">
        <pc:chgData name="Edoardo Michele" userId="e320b409-1d87-4259-a4e8-ecf3651e2af3" providerId="ADAL" clId="{48FAD754-95A5-42F5-B58D-88BC945693D1}" dt="2022-10-02T15:24:48.852" v="3904" actId="1076"/>
        <pc:sldMkLst>
          <pc:docMk/>
          <pc:sldMk cId="2946455846" sldId="274"/>
        </pc:sldMkLst>
        <pc:spChg chg="mod">
          <ac:chgData name="Edoardo Michele" userId="e320b409-1d87-4259-a4e8-ecf3651e2af3" providerId="ADAL" clId="{48FAD754-95A5-42F5-B58D-88BC945693D1}" dt="2022-10-02T15:18:58.559" v="3787" actId="20577"/>
          <ac:spMkLst>
            <pc:docMk/>
            <pc:sldMk cId="2946455846" sldId="274"/>
            <ac:spMk id="2" creationId="{67D46264-72F6-4B93-AA6E-091F96B897D6}"/>
          </ac:spMkLst>
        </pc:spChg>
        <pc:picChg chg="add mod">
          <ac:chgData name="Edoardo Michele" userId="e320b409-1d87-4259-a4e8-ecf3651e2af3" providerId="ADAL" clId="{48FAD754-95A5-42F5-B58D-88BC945693D1}" dt="2022-10-02T15:24:48.852" v="3904" actId="1076"/>
          <ac:picMkLst>
            <pc:docMk/>
            <pc:sldMk cId="2946455846" sldId="274"/>
            <ac:picMk id="5" creationId="{F0C81E62-21B5-42CA-849C-E3F03780DC8F}"/>
          </ac:picMkLst>
        </pc:picChg>
        <pc:picChg chg="del">
          <ac:chgData name="Edoardo Michele" userId="e320b409-1d87-4259-a4e8-ecf3651e2af3" providerId="ADAL" clId="{48FAD754-95A5-42F5-B58D-88BC945693D1}" dt="2022-10-02T15:20:31.133" v="3796" actId="478"/>
          <ac:picMkLst>
            <pc:docMk/>
            <pc:sldMk cId="2946455846" sldId="274"/>
            <ac:picMk id="12" creationId="{156C2520-1264-454D-9605-FD5E122B2788}"/>
          </ac:picMkLst>
        </pc:pic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4" creationId="{34DFCC42-ABB3-4E5D-AE23-4500CC6A44F1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18" creationId="{E77B037A-7AF9-4C61-B97F-AB1DACDE0F7E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21" creationId="{02566411-1EB0-4147-9629-10E8E36365F5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22" creationId="{0F93C85C-0F56-4D05-90BD-B5F604D8C6CF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24" creationId="{D0D7D015-3EB9-4CE8-BE95-C8D5951AB91E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25" creationId="{18C3A419-396E-4A8C-AC3C-595316322D1F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26" creationId="{BD631E74-140A-4097-84DE-77BE672ED327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27" creationId="{737C800C-50DE-4058-8599-F48720B5A0F1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30" creationId="{6D34E118-2C6A-49FF-A888-F7315F5A2442}"/>
          </ac:cxnSpMkLst>
        </pc:cxnChg>
      </pc:sldChg>
      <pc:sldChg chg="addSp delSp modSp add mod">
        <pc:chgData name="Edoardo Michele" userId="e320b409-1d87-4259-a4e8-ecf3651e2af3" providerId="ADAL" clId="{48FAD754-95A5-42F5-B58D-88BC945693D1}" dt="2022-10-02T15:24:45.320" v="3903" actId="1076"/>
        <pc:sldMkLst>
          <pc:docMk/>
          <pc:sldMk cId="721200199" sldId="275"/>
        </pc:sldMkLst>
        <pc:spChg chg="mod">
          <ac:chgData name="Edoardo Michele" userId="e320b409-1d87-4259-a4e8-ecf3651e2af3" providerId="ADAL" clId="{48FAD754-95A5-42F5-B58D-88BC945693D1}" dt="2022-10-02T15:23:16.234" v="3895" actId="20577"/>
          <ac:spMkLst>
            <pc:docMk/>
            <pc:sldMk cId="721200199" sldId="275"/>
            <ac:spMk id="2" creationId="{67D46264-72F6-4B93-AA6E-091F96B897D6}"/>
          </ac:spMkLst>
        </pc:spChg>
        <pc:picChg chg="add del mod">
          <ac:chgData name="Edoardo Michele" userId="e320b409-1d87-4259-a4e8-ecf3651e2af3" providerId="ADAL" clId="{48FAD754-95A5-42F5-B58D-88BC945693D1}" dt="2022-10-02T15:24:35.349" v="3902" actId="478"/>
          <ac:picMkLst>
            <pc:docMk/>
            <pc:sldMk cId="721200199" sldId="275"/>
            <ac:picMk id="4" creationId="{6217EDCC-8467-4186-BCB0-EE5BA6DF9EB0}"/>
          </ac:picMkLst>
        </pc:picChg>
        <pc:picChg chg="del">
          <ac:chgData name="Edoardo Michele" userId="e320b409-1d87-4259-a4e8-ecf3651e2af3" providerId="ADAL" clId="{48FAD754-95A5-42F5-B58D-88BC945693D1}" dt="2022-10-02T15:23:28.067" v="3898" actId="478"/>
          <ac:picMkLst>
            <pc:docMk/>
            <pc:sldMk cId="721200199" sldId="275"/>
            <ac:picMk id="5" creationId="{F0C81E62-21B5-42CA-849C-E3F03780DC8F}"/>
          </ac:picMkLst>
        </pc:picChg>
        <pc:picChg chg="add mod">
          <ac:chgData name="Edoardo Michele" userId="e320b409-1d87-4259-a4e8-ecf3651e2af3" providerId="ADAL" clId="{48FAD754-95A5-42F5-B58D-88BC945693D1}" dt="2022-10-02T15:24:45.320" v="3903" actId="1076"/>
          <ac:picMkLst>
            <pc:docMk/>
            <pc:sldMk cId="721200199" sldId="275"/>
            <ac:picMk id="7" creationId="{E4AACC71-879F-4CAF-A18D-2E2B559CD73C}"/>
          </ac:picMkLst>
        </pc:picChg>
      </pc:sldChg>
    </pc:docChg>
  </pc:docChgLst>
  <pc:docChgLst>
    <pc:chgData name="Edoardo Michele" userId="e320b409-1d87-4259-a4e8-ecf3651e2af3" providerId="ADAL" clId="{D4C93897-3009-4822-B147-D15786D1BE8B}"/>
    <pc:docChg chg="custSel addSld delSld modSld">
      <pc:chgData name="Edoardo Michele" userId="e320b409-1d87-4259-a4e8-ecf3651e2af3" providerId="ADAL" clId="{D4C93897-3009-4822-B147-D15786D1BE8B}" dt="2023-03-29T17:35:04.660" v="105" actId="20577"/>
      <pc:docMkLst>
        <pc:docMk/>
      </pc:docMkLst>
      <pc:sldChg chg="modSp mod">
        <pc:chgData name="Edoardo Michele" userId="e320b409-1d87-4259-a4e8-ecf3651e2af3" providerId="ADAL" clId="{D4C93897-3009-4822-B147-D15786D1BE8B}" dt="2023-03-29T17:30:45.642" v="39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D4C93897-3009-4822-B147-D15786D1BE8B}" dt="2023-03-29T17:30:45.642" v="39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2364767192" sldId="338"/>
        </pc:sldMkLst>
      </pc:sldChg>
      <pc:sldChg chg="modSp mod">
        <pc:chgData name="Edoardo Michele" userId="e320b409-1d87-4259-a4e8-ecf3651e2af3" providerId="ADAL" clId="{D4C93897-3009-4822-B147-D15786D1BE8B}" dt="2023-03-29T17:34:40.378" v="94" actId="947"/>
        <pc:sldMkLst>
          <pc:docMk/>
          <pc:sldMk cId="975054411" sldId="355"/>
        </pc:sldMkLst>
        <pc:spChg chg="mod">
          <ac:chgData name="Edoardo Michele" userId="e320b409-1d87-4259-a4e8-ecf3651e2af3" providerId="ADAL" clId="{D4C93897-3009-4822-B147-D15786D1BE8B}" dt="2023-03-29T17:34:40.378" v="94" actId="947"/>
          <ac:spMkLst>
            <pc:docMk/>
            <pc:sldMk cId="975054411" sldId="355"/>
            <ac:spMk id="7" creationId="{417ABA48-E21B-4D9B-A81B-D7CA9A5E60D9}"/>
          </ac:spMkLst>
        </pc:spChg>
      </pc:sldChg>
      <pc:sldChg chg="addSp delSp modSp add mod">
        <pc:chgData name="Edoardo Michele" userId="e320b409-1d87-4259-a4e8-ecf3651e2af3" providerId="ADAL" clId="{D4C93897-3009-4822-B147-D15786D1BE8B}" dt="2023-03-29T17:34:48.086" v="97" actId="6549"/>
        <pc:sldMkLst>
          <pc:docMk/>
          <pc:sldMk cId="3948252885" sldId="356"/>
        </pc:sldMkLst>
        <pc:spChg chg="mod">
          <ac:chgData name="Edoardo Michele" userId="e320b409-1d87-4259-a4e8-ecf3651e2af3" providerId="ADAL" clId="{D4C93897-3009-4822-B147-D15786D1BE8B}" dt="2023-03-29T17:33:50.660" v="66" actId="6549"/>
          <ac:spMkLst>
            <pc:docMk/>
            <pc:sldMk cId="3948252885" sldId="356"/>
            <ac:spMk id="2" creationId="{67D46264-72F6-4B93-AA6E-091F96B897D6}"/>
          </ac:spMkLst>
        </pc:spChg>
        <pc:spChg chg="mod">
          <ac:chgData name="Edoardo Michele" userId="e320b409-1d87-4259-a4e8-ecf3651e2af3" providerId="ADAL" clId="{D4C93897-3009-4822-B147-D15786D1BE8B}" dt="2023-03-29T17:34:14.229" v="68" actId="14100"/>
          <ac:spMkLst>
            <pc:docMk/>
            <pc:sldMk cId="3948252885" sldId="356"/>
            <ac:spMk id="6" creationId="{34A63BE8-110D-4E25-8F50-D0E5E345A95B}"/>
          </ac:spMkLst>
        </pc:spChg>
        <pc:spChg chg="mod">
          <ac:chgData name="Edoardo Michele" userId="e320b409-1d87-4259-a4e8-ecf3651e2af3" providerId="ADAL" clId="{D4C93897-3009-4822-B147-D15786D1BE8B}" dt="2023-03-29T17:34:48.086" v="97" actId="6549"/>
          <ac:spMkLst>
            <pc:docMk/>
            <pc:sldMk cId="3948252885" sldId="356"/>
            <ac:spMk id="7" creationId="{417ABA48-E21B-4D9B-A81B-D7CA9A5E60D9}"/>
          </ac:spMkLst>
        </pc:spChg>
        <pc:picChg chg="add mod">
          <ac:chgData name="Edoardo Michele" userId="e320b409-1d87-4259-a4e8-ecf3651e2af3" providerId="ADAL" clId="{D4C93897-3009-4822-B147-D15786D1BE8B}" dt="2023-03-29T17:33:44.506" v="44" actId="1076"/>
          <ac:picMkLst>
            <pc:docMk/>
            <pc:sldMk cId="3948252885" sldId="356"/>
            <ac:picMk id="8" creationId="{491E0185-BF62-4AC4-BC4E-D58CB6E484F1}"/>
          </ac:picMkLst>
        </pc:picChg>
        <pc:picChg chg="del">
          <ac:chgData name="Edoardo Michele" userId="e320b409-1d87-4259-a4e8-ecf3651e2af3" providerId="ADAL" clId="{D4C93897-3009-4822-B147-D15786D1BE8B}" dt="2023-03-29T17:33:38.606" v="42" actId="478"/>
          <ac:picMkLst>
            <pc:docMk/>
            <pc:sldMk cId="3948252885" sldId="356"/>
            <ac:picMk id="9" creationId="{293A3FE4-C30D-4FE8-8492-97D0D1AE540F}"/>
          </ac:picMkLst>
        </pc:picChg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675471367" sldId="357"/>
        </pc:sldMkLst>
      </pc:sldChg>
      <pc:sldChg chg="modSp add mod">
        <pc:chgData name="Edoardo Michele" userId="e320b409-1d87-4259-a4e8-ecf3651e2af3" providerId="ADAL" clId="{D4C93897-3009-4822-B147-D15786D1BE8B}" dt="2023-03-29T17:35:04.660" v="105" actId="20577"/>
        <pc:sldMkLst>
          <pc:docMk/>
          <pc:sldMk cId="2587166231" sldId="357"/>
        </pc:sldMkLst>
        <pc:spChg chg="mod">
          <ac:chgData name="Edoardo Michele" userId="e320b409-1d87-4259-a4e8-ecf3651e2af3" providerId="ADAL" clId="{D4C93897-3009-4822-B147-D15786D1BE8B}" dt="2023-03-29T17:35:04.660" v="105" actId="20577"/>
          <ac:spMkLst>
            <pc:docMk/>
            <pc:sldMk cId="2587166231" sldId="357"/>
            <ac:spMk id="7" creationId="{417ABA48-E21B-4D9B-A81B-D7CA9A5E60D9}"/>
          </ac:spMkLst>
        </pc:spChg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1497420454" sldId="358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2452266839" sldId="359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730842335" sldId="360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461140747" sldId="361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930166879" sldId="362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4080937205" sldId="363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2367603191" sldId="364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734814791" sldId="365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719768127" sldId="366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955136381" sldId="367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157427529" sldId="368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4237328920" sldId="369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1865749451" sldId="370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2635293309" sldId="371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73738251" sldId="372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469555546" sldId="373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1261422888" sldId="374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1890600137" sldId="375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489556439" sldId="376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006361758" sldId="377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1146667928" sldId="378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897208152" sldId="379"/>
        </pc:sldMkLst>
      </pc:sldChg>
    </pc:docChg>
  </pc:docChgLst>
  <pc:docChgLst>
    <pc:chgData name="Edoardo Michele" userId="e320b409-1d87-4259-a4e8-ecf3651e2af3" providerId="ADAL" clId="{55A8FF70-CE71-45D2-A850-022E97E1786D}"/>
    <pc:docChg chg="modSld">
      <pc:chgData name="Edoardo Michele" userId="e320b409-1d87-4259-a4e8-ecf3651e2af3" providerId="ADAL" clId="{55A8FF70-CE71-45D2-A850-022E97E1786D}" dt="2023-03-24T22:58:28.204" v="152" actId="14100"/>
      <pc:docMkLst>
        <pc:docMk/>
      </pc:docMkLst>
      <pc:sldChg chg="modSp mod">
        <pc:chgData name="Edoardo Michele" userId="e320b409-1d87-4259-a4e8-ecf3651e2af3" providerId="ADAL" clId="{55A8FF70-CE71-45D2-A850-022E97E1786D}" dt="2023-03-24T22:49:46.651" v="126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55A8FF70-CE71-45D2-A850-022E97E1786D}" dt="2023-03-24T22:49:46.651" v="126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addSp modSp mod">
        <pc:chgData name="Edoardo Michele" userId="e320b409-1d87-4259-a4e8-ecf3651e2af3" providerId="ADAL" clId="{55A8FF70-CE71-45D2-A850-022E97E1786D}" dt="2023-03-23T08:57:53.583" v="107" actId="20577"/>
        <pc:sldMkLst>
          <pc:docMk/>
          <pc:sldMk cId="2577131933" sldId="346"/>
        </pc:sldMkLst>
        <pc:spChg chg="add mod">
          <ac:chgData name="Edoardo Michele" userId="e320b409-1d87-4259-a4e8-ecf3651e2af3" providerId="ADAL" clId="{55A8FF70-CE71-45D2-A850-022E97E1786D}" dt="2023-03-23T08:57:53.583" v="107" actId="20577"/>
          <ac:spMkLst>
            <pc:docMk/>
            <pc:sldMk cId="2577131933" sldId="346"/>
            <ac:spMk id="7" creationId="{A9EA318B-E57D-4487-8BA9-E1ED93467892}"/>
          </ac:spMkLst>
        </pc:spChg>
      </pc:sldChg>
      <pc:sldChg chg="addSp modSp mod">
        <pc:chgData name="Edoardo Michele" userId="e320b409-1d87-4259-a4e8-ecf3651e2af3" providerId="ADAL" clId="{55A8FF70-CE71-45D2-A850-022E97E1786D}" dt="2023-03-24T22:58:28.204" v="152" actId="14100"/>
        <pc:sldMkLst>
          <pc:docMk/>
          <pc:sldMk cId="975054411" sldId="355"/>
        </pc:sldMkLst>
        <pc:spChg chg="mod">
          <ac:chgData name="Edoardo Michele" userId="e320b409-1d87-4259-a4e8-ecf3651e2af3" providerId="ADAL" clId="{55A8FF70-CE71-45D2-A850-022E97E1786D}" dt="2023-03-24T22:54:42.073" v="148" actId="20577"/>
          <ac:spMkLst>
            <pc:docMk/>
            <pc:sldMk cId="975054411" sldId="355"/>
            <ac:spMk id="2" creationId="{67D46264-72F6-4B93-AA6E-091F96B897D6}"/>
          </ac:spMkLst>
        </pc:spChg>
        <pc:spChg chg="add mod">
          <ac:chgData name="Edoardo Michele" userId="e320b409-1d87-4259-a4e8-ecf3651e2af3" providerId="ADAL" clId="{55A8FF70-CE71-45D2-A850-022E97E1786D}" dt="2023-03-24T22:58:28.204" v="152" actId="14100"/>
          <ac:spMkLst>
            <pc:docMk/>
            <pc:sldMk cId="975054411" sldId="355"/>
            <ac:spMk id="4" creationId="{2B41BE49-47D8-4F52-B589-E6A382F11F75}"/>
          </ac:spMkLst>
        </pc:spChg>
      </pc:sldChg>
    </pc:docChg>
  </pc:docChgLst>
  <pc:docChgLst>
    <pc:chgData name="Edoardo Michele Marino" userId="e320b409-1d87-4259-a4e8-ecf3651e2af3" providerId="ADAL" clId="{3F29FCB8-7141-4FF8-9736-5CF69D05FF74}"/>
    <pc:docChg chg="undo custSel addSld modSld sldOrd">
      <pc:chgData name="Edoardo Michele Marino" userId="e320b409-1d87-4259-a4e8-ecf3651e2af3" providerId="ADAL" clId="{3F29FCB8-7141-4FF8-9736-5CF69D05FF74}" dt="2023-03-21T09:00:08.293" v="1251"/>
      <pc:docMkLst>
        <pc:docMk/>
      </pc:docMkLst>
      <pc:sldChg chg="addSp delSp modSp mod modAnim">
        <pc:chgData name="Edoardo Michele Marino" userId="e320b409-1d87-4259-a4e8-ecf3651e2af3" providerId="ADAL" clId="{3F29FCB8-7141-4FF8-9736-5CF69D05FF74}" dt="2023-03-21T08:02:57.016" v="593" actId="1036"/>
        <pc:sldMkLst>
          <pc:docMk/>
          <pc:sldMk cId="1529048684" sldId="314"/>
        </pc:sldMkLst>
        <pc:spChg chg="mod">
          <ac:chgData name="Edoardo Michele Marino" userId="e320b409-1d87-4259-a4e8-ecf3651e2af3" providerId="ADAL" clId="{3F29FCB8-7141-4FF8-9736-5CF69D05FF74}" dt="2023-03-21T07:48:34.486" v="180" actId="14100"/>
          <ac:spMkLst>
            <pc:docMk/>
            <pc:sldMk cId="1529048684" sldId="314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3F29FCB8-7141-4FF8-9736-5CF69D05FF74}" dt="2023-03-21T07:10:46.638" v="23" actId="478"/>
          <ac:spMkLst>
            <pc:docMk/>
            <pc:sldMk cId="1529048684" sldId="314"/>
            <ac:spMk id="3" creationId="{99022CF4-2DD6-4B0B-A8A0-5F899291F7E8}"/>
          </ac:spMkLst>
        </pc:spChg>
        <pc:spChg chg="del">
          <ac:chgData name="Edoardo Michele Marino" userId="e320b409-1d87-4259-a4e8-ecf3651e2af3" providerId="ADAL" clId="{3F29FCB8-7141-4FF8-9736-5CF69D05FF74}" dt="2023-03-21T07:10:43.674" v="22" actId="478"/>
          <ac:spMkLst>
            <pc:docMk/>
            <pc:sldMk cId="1529048684" sldId="314"/>
            <ac:spMk id="8" creationId="{90854090-163C-4E96-BF88-FB4725F6F5F1}"/>
          </ac:spMkLst>
        </pc:spChg>
        <pc:spChg chg="del">
          <ac:chgData name="Edoardo Michele Marino" userId="e320b409-1d87-4259-a4e8-ecf3651e2af3" providerId="ADAL" clId="{3F29FCB8-7141-4FF8-9736-5CF69D05FF74}" dt="2023-03-21T07:10:43.674" v="22" actId="478"/>
          <ac:spMkLst>
            <pc:docMk/>
            <pc:sldMk cId="1529048684" sldId="314"/>
            <ac:spMk id="9" creationId="{651F8A38-26E4-4E19-8BD8-74CDFE37711F}"/>
          </ac:spMkLst>
        </pc:spChg>
        <pc:spChg chg="del">
          <ac:chgData name="Edoardo Michele Marino" userId="e320b409-1d87-4259-a4e8-ecf3651e2af3" providerId="ADAL" clId="{3F29FCB8-7141-4FF8-9736-5CF69D05FF74}" dt="2023-03-21T07:10:43.674" v="22" actId="478"/>
          <ac:spMkLst>
            <pc:docMk/>
            <pc:sldMk cId="1529048684" sldId="314"/>
            <ac:spMk id="10" creationId="{293EFDAB-43F7-4CE8-A8CF-5D72008659A7}"/>
          </ac:spMkLst>
        </pc:spChg>
        <pc:spChg chg="del">
          <ac:chgData name="Edoardo Michele Marino" userId="e320b409-1d87-4259-a4e8-ecf3651e2af3" providerId="ADAL" clId="{3F29FCB8-7141-4FF8-9736-5CF69D05FF74}" dt="2023-03-21T07:10:43.674" v="22" actId="478"/>
          <ac:spMkLst>
            <pc:docMk/>
            <pc:sldMk cId="1529048684" sldId="314"/>
            <ac:spMk id="12" creationId="{4E740F97-DD02-4D4A-905B-8391C41F9C9E}"/>
          </ac:spMkLst>
        </pc:spChg>
        <pc:spChg chg="add mod">
          <ac:chgData name="Edoardo Michele Marino" userId="e320b409-1d87-4259-a4e8-ecf3651e2af3" providerId="ADAL" clId="{3F29FCB8-7141-4FF8-9736-5CF69D05FF74}" dt="2023-03-21T08:02:44.251" v="585" actId="255"/>
          <ac:spMkLst>
            <pc:docMk/>
            <pc:sldMk cId="1529048684" sldId="314"/>
            <ac:spMk id="13" creationId="{2AB869AA-B758-4E38-AC0E-6916794010ED}"/>
          </ac:spMkLst>
        </pc:spChg>
        <pc:spChg chg="mod">
          <ac:chgData name="Edoardo Michele Marino" userId="e320b409-1d87-4259-a4e8-ecf3651e2af3" providerId="ADAL" clId="{3F29FCB8-7141-4FF8-9736-5CF69D05FF74}" dt="2023-03-21T08:02:57.016" v="593" actId="1036"/>
          <ac:spMkLst>
            <pc:docMk/>
            <pc:sldMk cId="1529048684" sldId="314"/>
            <ac:spMk id="16" creationId="{78F93426-8659-4823-A440-0E884C8F94A5}"/>
          </ac:spMkLst>
        </pc:spChg>
        <pc:spChg chg="mod">
          <ac:chgData name="Edoardo Michele Marino" userId="e320b409-1d87-4259-a4e8-ecf3651e2af3" providerId="ADAL" clId="{3F29FCB8-7141-4FF8-9736-5CF69D05FF74}" dt="2023-03-21T07:47:33.315" v="143" actId="1076"/>
          <ac:spMkLst>
            <pc:docMk/>
            <pc:sldMk cId="1529048684" sldId="314"/>
            <ac:spMk id="17" creationId="{06AD2055-E228-4B7C-A4F7-8E8BA4E655FA}"/>
          </ac:spMkLst>
        </pc:spChg>
        <pc:spChg chg="mod">
          <ac:chgData name="Edoardo Michele Marino" userId="e320b409-1d87-4259-a4e8-ecf3651e2af3" providerId="ADAL" clId="{3F29FCB8-7141-4FF8-9736-5CF69D05FF74}" dt="2023-03-21T07:47:29.307" v="142" actId="1076"/>
          <ac:spMkLst>
            <pc:docMk/>
            <pc:sldMk cId="1529048684" sldId="314"/>
            <ac:spMk id="18" creationId="{F7FEF3EC-0ACA-435E-A3C5-89EB4C1E1C4E}"/>
          </ac:spMkLst>
        </pc:spChg>
        <pc:spChg chg="mod">
          <ac:chgData name="Edoardo Michele Marino" userId="e320b409-1d87-4259-a4e8-ecf3651e2af3" providerId="ADAL" clId="{3F29FCB8-7141-4FF8-9736-5CF69D05FF74}" dt="2023-03-21T08:02:50.884" v="587" actId="1076"/>
          <ac:spMkLst>
            <pc:docMk/>
            <pc:sldMk cId="1529048684" sldId="314"/>
            <ac:spMk id="20" creationId="{A5861268-E67A-46CB-8241-13611732B6CC}"/>
          </ac:spMkLst>
        </pc:spChg>
        <pc:spChg chg="mod">
          <ac:chgData name="Edoardo Michele Marino" userId="e320b409-1d87-4259-a4e8-ecf3651e2af3" providerId="ADAL" clId="{3F29FCB8-7141-4FF8-9736-5CF69D05FF74}" dt="2023-03-21T07:46:06.728" v="71"/>
          <ac:spMkLst>
            <pc:docMk/>
            <pc:sldMk cId="1529048684" sldId="314"/>
            <ac:spMk id="22" creationId="{C8078BE8-1D02-49B9-8FBF-648F1187CE8B}"/>
          </ac:spMkLst>
        </pc:spChg>
        <pc:spChg chg="mod">
          <ac:chgData name="Edoardo Michele Marino" userId="e320b409-1d87-4259-a4e8-ecf3651e2af3" providerId="ADAL" clId="{3F29FCB8-7141-4FF8-9736-5CF69D05FF74}" dt="2023-03-21T08:02:48.548" v="586" actId="1076"/>
          <ac:spMkLst>
            <pc:docMk/>
            <pc:sldMk cId="1529048684" sldId="314"/>
            <ac:spMk id="24" creationId="{514565AA-C6DA-4047-96B8-8946FBA0F672}"/>
          </ac:spMkLst>
        </pc:spChg>
        <pc:spChg chg="mod">
          <ac:chgData name="Edoardo Michele Marino" userId="e320b409-1d87-4259-a4e8-ecf3651e2af3" providerId="ADAL" clId="{3F29FCB8-7141-4FF8-9736-5CF69D05FF74}" dt="2023-03-21T07:47:38.164" v="144" actId="1076"/>
          <ac:spMkLst>
            <pc:docMk/>
            <pc:sldMk cId="1529048684" sldId="314"/>
            <ac:spMk id="25" creationId="{4881C510-644A-43AE-BA38-579C60FD384F}"/>
          </ac:spMkLst>
        </pc:spChg>
        <pc:grpChg chg="add mod">
          <ac:chgData name="Edoardo Michele Marino" userId="e320b409-1d87-4259-a4e8-ecf3651e2af3" providerId="ADAL" clId="{3F29FCB8-7141-4FF8-9736-5CF69D05FF74}" dt="2023-03-21T07:46:13.229" v="74" actId="255"/>
          <ac:grpSpMkLst>
            <pc:docMk/>
            <pc:sldMk cId="1529048684" sldId="314"/>
            <ac:grpSpMk id="15" creationId="{C425C880-CF4F-48B8-A3AC-50B9D315976E}"/>
          </ac:grpSpMkLst>
        </pc:grpChg>
        <pc:grpChg chg="add mod">
          <ac:chgData name="Edoardo Michele Marino" userId="e320b409-1d87-4259-a4e8-ecf3651e2af3" providerId="ADAL" clId="{3F29FCB8-7141-4FF8-9736-5CF69D05FF74}" dt="2023-03-21T07:47:47.378" v="145" actId="1076"/>
          <ac:grpSpMkLst>
            <pc:docMk/>
            <pc:sldMk cId="1529048684" sldId="314"/>
            <ac:grpSpMk id="19" creationId="{FE0C88AA-08A1-44F2-9677-8BF558A74936}"/>
          </ac:grpSpMkLst>
        </pc:grpChg>
        <pc:grpChg chg="add mod">
          <ac:chgData name="Edoardo Michele Marino" userId="e320b409-1d87-4259-a4e8-ecf3651e2af3" providerId="ADAL" clId="{3F29FCB8-7141-4FF8-9736-5CF69D05FF74}" dt="2023-03-21T07:46:13.229" v="74" actId="255"/>
          <ac:grpSpMkLst>
            <pc:docMk/>
            <pc:sldMk cId="1529048684" sldId="314"/>
            <ac:grpSpMk id="23" creationId="{13EC2743-1061-440B-896A-FFEA5BEEC468}"/>
          </ac:grpSpMkLst>
        </pc:grpChg>
        <pc:picChg chg="del">
          <ac:chgData name="Edoardo Michele Marino" userId="e320b409-1d87-4259-a4e8-ecf3651e2af3" providerId="ADAL" clId="{3F29FCB8-7141-4FF8-9736-5CF69D05FF74}" dt="2023-03-21T07:10:43.674" v="22" actId="478"/>
          <ac:picMkLst>
            <pc:docMk/>
            <pc:sldMk cId="1529048684" sldId="314"/>
            <ac:picMk id="11" creationId="{852CAB43-AAA6-41BA-A64E-AE6044E7A3B0}"/>
          </ac:picMkLst>
        </pc:picChg>
        <pc:picChg chg="add mod">
          <ac:chgData name="Edoardo Michele Marino" userId="e320b409-1d87-4259-a4e8-ecf3651e2af3" providerId="ADAL" clId="{3F29FCB8-7141-4FF8-9736-5CF69D05FF74}" dt="2023-03-21T07:47:23.070" v="141" actId="1035"/>
          <ac:picMkLst>
            <pc:docMk/>
            <pc:sldMk cId="1529048684" sldId="314"/>
            <ac:picMk id="14" creationId="{131E4983-4386-487C-838C-E981784E8D80}"/>
          </ac:picMkLst>
        </pc:picChg>
        <pc:cxnChg chg="mod">
          <ac:chgData name="Edoardo Michele Marino" userId="e320b409-1d87-4259-a4e8-ecf3651e2af3" providerId="ADAL" clId="{3F29FCB8-7141-4FF8-9736-5CF69D05FF74}" dt="2023-03-21T07:46:06.728" v="71"/>
          <ac:cxnSpMkLst>
            <pc:docMk/>
            <pc:sldMk cId="1529048684" sldId="314"/>
            <ac:cxnSpMk id="21" creationId="{65EDAE7B-1BA2-4EDC-88C2-C3F645A98785}"/>
          </ac:cxnSpMkLst>
        </pc:cxnChg>
      </pc:sldChg>
      <pc:sldChg chg="modSp add mod ord">
        <pc:chgData name="Edoardo Michele Marino" userId="e320b409-1d87-4259-a4e8-ecf3651e2af3" providerId="ADAL" clId="{3F29FCB8-7141-4FF8-9736-5CF69D05FF74}" dt="2023-03-21T07:10:40.326" v="21"/>
        <pc:sldMkLst>
          <pc:docMk/>
          <pc:sldMk cId="482013181" sldId="315"/>
        </pc:sldMkLst>
        <pc:spChg chg="mod">
          <ac:chgData name="Edoardo Michele Marino" userId="e320b409-1d87-4259-a4e8-ecf3651e2af3" providerId="ADAL" clId="{3F29FCB8-7141-4FF8-9736-5CF69D05FF74}" dt="2023-03-21T07:10:13.421" v="15" actId="20577"/>
          <ac:spMkLst>
            <pc:docMk/>
            <pc:sldMk cId="482013181" sldId="315"/>
            <ac:spMk id="8" creationId="{90854090-163C-4E96-BF88-FB4725F6F5F1}"/>
          </ac:spMkLst>
        </pc:spChg>
        <pc:spChg chg="mod">
          <ac:chgData name="Edoardo Michele Marino" userId="e320b409-1d87-4259-a4e8-ecf3651e2af3" providerId="ADAL" clId="{3F29FCB8-7141-4FF8-9736-5CF69D05FF74}" dt="2023-03-21T07:10:28.189" v="19" actId="20577"/>
          <ac:spMkLst>
            <pc:docMk/>
            <pc:sldMk cId="482013181" sldId="315"/>
            <ac:spMk id="9" creationId="{651F8A38-26E4-4E19-8BD8-74CDFE37711F}"/>
          </ac:spMkLst>
        </pc:spChg>
      </pc:sldChg>
      <pc:sldChg chg="addSp delSp modSp add mod ord delAnim">
        <pc:chgData name="Edoardo Michele Marino" userId="e320b409-1d87-4259-a4e8-ecf3651e2af3" providerId="ADAL" clId="{3F29FCB8-7141-4FF8-9736-5CF69D05FF74}" dt="2023-03-21T08:02:30.044" v="583" actId="14100"/>
        <pc:sldMkLst>
          <pc:docMk/>
          <pc:sldMk cId="2061937904" sldId="316"/>
        </pc:sldMkLst>
        <pc:spChg chg="mod">
          <ac:chgData name="Edoardo Michele Marino" userId="e320b409-1d87-4259-a4e8-ecf3651e2af3" providerId="ADAL" clId="{3F29FCB8-7141-4FF8-9736-5CF69D05FF74}" dt="2023-03-21T07:57:33.116" v="446" actId="20577"/>
          <ac:spMkLst>
            <pc:docMk/>
            <pc:sldMk cId="2061937904" sldId="316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3F29FCB8-7141-4FF8-9736-5CF69D05FF74}" dt="2023-03-21T07:50:04.435" v="265" actId="478"/>
          <ac:spMkLst>
            <pc:docMk/>
            <pc:sldMk cId="2061937904" sldId="316"/>
            <ac:spMk id="4" creationId="{2996831C-89D6-44AE-952E-0DFBDB8DE08E}"/>
          </ac:spMkLst>
        </pc:spChg>
        <pc:spChg chg="del">
          <ac:chgData name="Edoardo Michele Marino" userId="e320b409-1d87-4259-a4e8-ecf3651e2af3" providerId="ADAL" clId="{3F29FCB8-7141-4FF8-9736-5CF69D05FF74}" dt="2023-03-21T07:50:01.240" v="264" actId="478"/>
          <ac:spMkLst>
            <pc:docMk/>
            <pc:sldMk cId="2061937904" sldId="316"/>
            <ac:spMk id="13" creationId="{2AB869AA-B758-4E38-AC0E-6916794010ED}"/>
          </ac:spMkLst>
        </pc:spChg>
        <pc:spChg chg="add mod">
          <ac:chgData name="Edoardo Michele Marino" userId="e320b409-1d87-4259-a4e8-ecf3651e2af3" providerId="ADAL" clId="{3F29FCB8-7141-4FF8-9736-5CF69D05FF74}" dt="2023-03-21T08:02:30.044" v="583" actId="14100"/>
          <ac:spMkLst>
            <pc:docMk/>
            <pc:sldMk cId="2061937904" sldId="316"/>
            <ac:spMk id="26" creationId="{A86B2A89-1589-4FB8-9622-3B93B5FDFC6E}"/>
          </ac:spMkLst>
        </pc:spChg>
        <pc:grpChg chg="del">
          <ac:chgData name="Edoardo Michele Marino" userId="e320b409-1d87-4259-a4e8-ecf3651e2af3" providerId="ADAL" clId="{3F29FCB8-7141-4FF8-9736-5CF69D05FF74}" dt="2023-03-21T07:50:04.435" v="265" actId="478"/>
          <ac:grpSpMkLst>
            <pc:docMk/>
            <pc:sldMk cId="2061937904" sldId="316"/>
            <ac:grpSpMk id="15" creationId="{C425C880-CF4F-48B8-A3AC-50B9D315976E}"/>
          </ac:grpSpMkLst>
        </pc:grpChg>
        <pc:grpChg chg="del">
          <ac:chgData name="Edoardo Michele Marino" userId="e320b409-1d87-4259-a4e8-ecf3651e2af3" providerId="ADAL" clId="{3F29FCB8-7141-4FF8-9736-5CF69D05FF74}" dt="2023-03-21T07:50:04.435" v="265" actId="478"/>
          <ac:grpSpMkLst>
            <pc:docMk/>
            <pc:sldMk cId="2061937904" sldId="316"/>
            <ac:grpSpMk id="19" creationId="{FE0C88AA-08A1-44F2-9677-8BF558A74936}"/>
          </ac:grpSpMkLst>
        </pc:grpChg>
        <pc:grpChg chg="del">
          <ac:chgData name="Edoardo Michele Marino" userId="e320b409-1d87-4259-a4e8-ecf3651e2af3" providerId="ADAL" clId="{3F29FCB8-7141-4FF8-9736-5CF69D05FF74}" dt="2023-03-21T07:50:04.435" v="265" actId="478"/>
          <ac:grpSpMkLst>
            <pc:docMk/>
            <pc:sldMk cId="2061937904" sldId="316"/>
            <ac:grpSpMk id="23" creationId="{13EC2743-1061-440B-896A-FFEA5BEEC468}"/>
          </ac:grpSpMkLst>
        </pc:grpChg>
        <pc:picChg chg="del">
          <ac:chgData name="Edoardo Michele Marino" userId="e320b409-1d87-4259-a4e8-ecf3651e2af3" providerId="ADAL" clId="{3F29FCB8-7141-4FF8-9736-5CF69D05FF74}" dt="2023-03-21T07:50:04.435" v="265" actId="478"/>
          <ac:picMkLst>
            <pc:docMk/>
            <pc:sldMk cId="2061937904" sldId="316"/>
            <ac:picMk id="14" creationId="{131E4983-4386-487C-838C-E981784E8D80}"/>
          </ac:picMkLst>
        </pc:picChg>
        <pc:picChg chg="add mod">
          <ac:chgData name="Edoardo Michele Marino" userId="e320b409-1d87-4259-a4e8-ecf3651e2af3" providerId="ADAL" clId="{3F29FCB8-7141-4FF8-9736-5CF69D05FF74}" dt="2023-03-21T07:50:33.297" v="273" actId="1076"/>
          <ac:picMkLst>
            <pc:docMk/>
            <pc:sldMk cId="2061937904" sldId="316"/>
            <ac:picMk id="27" creationId="{D78D98FE-2520-4876-A863-B24369048085}"/>
          </ac:picMkLst>
        </pc:picChg>
      </pc:sldChg>
      <pc:sldChg chg="addSp delSp modSp add mod modAnim">
        <pc:chgData name="Edoardo Michele Marino" userId="e320b409-1d87-4259-a4e8-ecf3651e2af3" providerId="ADAL" clId="{3F29FCB8-7141-4FF8-9736-5CF69D05FF74}" dt="2023-03-21T08:02:35.748" v="584" actId="255"/>
        <pc:sldMkLst>
          <pc:docMk/>
          <pc:sldMk cId="3331746846" sldId="317"/>
        </pc:sldMkLst>
        <pc:spChg chg="mod">
          <ac:chgData name="Edoardo Michele Marino" userId="e320b409-1d87-4259-a4e8-ecf3651e2af3" providerId="ADAL" clId="{3F29FCB8-7141-4FF8-9736-5CF69D05FF74}" dt="2023-03-21T08:01:01.802" v="486" actId="20577"/>
          <ac:spMkLst>
            <pc:docMk/>
            <pc:sldMk cId="3331746846" sldId="317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3F29FCB8-7141-4FF8-9736-5CF69D05FF74}" dt="2023-03-21T07:52:58.997" v="351" actId="478"/>
          <ac:spMkLst>
            <pc:docMk/>
            <pc:sldMk cId="3331746846" sldId="317"/>
            <ac:spMk id="4" creationId="{1360C5BD-A728-4EFF-8D04-BC4E0D6B81BB}"/>
          </ac:spMkLst>
        </pc:spChg>
        <pc:spChg chg="add del mod">
          <ac:chgData name="Edoardo Michele Marino" userId="e320b409-1d87-4259-a4e8-ecf3651e2af3" providerId="ADAL" clId="{3F29FCB8-7141-4FF8-9736-5CF69D05FF74}" dt="2023-03-21T07:54:03.156" v="377" actId="478"/>
          <ac:spMkLst>
            <pc:docMk/>
            <pc:sldMk cId="3331746846" sldId="317"/>
            <ac:spMk id="5" creationId="{3C8267BC-A810-4E69-9A7B-9CFF315B1B19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8" creationId="{4BC4BBC6-D827-49E5-B2DE-7B785D98BF94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9" creationId="{01F98FA2-41C7-42B0-8814-8011EB4CD4B1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1" creationId="{390B6E63-58F3-433F-AEDD-387A61736878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2" creationId="{AED65E47-97A3-4BA4-B9BC-D36B10D249D6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3" creationId="{ED51E054-01BB-4AEB-86F8-DBFD5200ECB4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5" creationId="{28691CD0-78CF-41F9-A690-B71F32A128B6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6" creationId="{45688907-D3E9-45F4-8ABD-5C6F04CA221D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7" creationId="{3A799C63-0FEC-4D72-AECF-92CA5B6641A6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8" creationId="{35ADAB98-3FCC-4ABC-9649-28627C97FA3D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9" creationId="{5F7D07D8-C5F1-4C13-9C91-7C85BC4871CB}"/>
          </ac:spMkLst>
        </pc:spChg>
        <pc:spChg chg="add del mod">
          <ac:chgData name="Edoardo Michele Marino" userId="e320b409-1d87-4259-a4e8-ecf3651e2af3" providerId="ADAL" clId="{3F29FCB8-7141-4FF8-9736-5CF69D05FF74}" dt="2023-03-21T07:54:00.390" v="376" actId="478"/>
          <ac:spMkLst>
            <pc:docMk/>
            <pc:sldMk cId="3331746846" sldId="317"/>
            <ac:spMk id="20" creationId="{99A872DF-0CCC-48D8-8E1C-62679821B62E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25" creationId="{D1FAED2E-05C7-4FF5-BBEB-330378611744}"/>
          </ac:spMkLst>
        </pc:spChg>
        <pc:spChg chg="del">
          <ac:chgData name="Edoardo Michele Marino" userId="e320b409-1d87-4259-a4e8-ecf3651e2af3" providerId="ADAL" clId="{3F29FCB8-7141-4FF8-9736-5CF69D05FF74}" dt="2023-03-21T07:52:55.135" v="350" actId="478"/>
          <ac:spMkLst>
            <pc:docMk/>
            <pc:sldMk cId="3331746846" sldId="317"/>
            <ac:spMk id="26" creationId="{A86B2A89-1589-4FB8-9622-3B93B5FDFC6E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28" creationId="{CFBD52A8-894C-4BAE-A52E-A3CF76A6F510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29" creationId="{E8CDE5F7-E87A-4DBC-9351-D6B7F0AD2A0A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32" creationId="{FF84E4FD-C7C2-4ABF-9499-B059DB2CAA60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33" creationId="{479F503E-9450-4F9F-9423-A888FC882396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35" creationId="{1963960F-AABD-4C43-AE44-94C4FC8B272E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36" creationId="{E54CE33B-FE04-4879-ACC1-0A99C2BEEEB9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37" creationId="{C0360D58-EC9F-4C15-B490-74E3EEDCFD2C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38" creationId="{5B7D3A88-641E-460C-B476-1FAD907060C1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40" creationId="{8B46DFD7-4512-45E5-97B8-1E021085B668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41" creationId="{C77D9E7C-900B-449F-B39F-EBCA9B09F352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42" creationId="{ED851011-E1E4-4B32-BDFF-C83A6E80057E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43" creationId="{64BE5DE6-0A03-4F27-93FA-BDC4165CB4A2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44" creationId="{895AC204-A9FF-4F9D-80C3-D96F61C77054}"/>
          </ac:spMkLst>
        </pc:spChg>
        <pc:spChg chg="add mod">
          <ac:chgData name="Edoardo Michele Marino" userId="e320b409-1d87-4259-a4e8-ecf3651e2af3" providerId="ADAL" clId="{3F29FCB8-7141-4FF8-9736-5CF69D05FF74}" dt="2023-03-21T08:02:35.748" v="584" actId="255"/>
          <ac:spMkLst>
            <pc:docMk/>
            <pc:sldMk cId="3331746846" sldId="317"/>
            <ac:spMk id="47" creationId="{A2EC274A-7FBF-4F8E-BF13-600F25E9A4B0}"/>
          </ac:spMkLst>
        </pc:spChg>
        <pc:spChg chg="add mod">
          <ac:chgData name="Edoardo Michele Marino" userId="e320b409-1d87-4259-a4e8-ecf3651e2af3" providerId="ADAL" clId="{3F29FCB8-7141-4FF8-9736-5CF69D05FF74}" dt="2023-03-21T07:54:51.171" v="419" actId="1035"/>
          <ac:spMkLst>
            <pc:docMk/>
            <pc:sldMk cId="3331746846" sldId="317"/>
            <ac:spMk id="48" creationId="{393E61D1-5F64-466B-8A26-B2D71B269AD2}"/>
          </ac:spMkLst>
        </pc:spChg>
        <pc:grpChg chg="add del mod">
          <ac:chgData name="Edoardo Michele Marino" userId="e320b409-1d87-4259-a4e8-ecf3651e2af3" providerId="ADAL" clId="{3F29FCB8-7141-4FF8-9736-5CF69D05FF74}" dt="2023-03-21T07:54:00.390" v="376" actId="478"/>
          <ac:grpSpMkLst>
            <pc:docMk/>
            <pc:sldMk cId="3331746846" sldId="317"/>
            <ac:grpSpMk id="7" creationId="{E914F0D3-CF62-452A-A38B-9A68814EE28D}"/>
          </ac:grpSpMkLst>
        </pc:grpChg>
        <pc:grpChg chg="mod">
          <ac:chgData name="Edoardo Michele Marino" userId="e320b409-1d87-4259-a4e8-ecf3651e2af3" providerId="ADAL" clId="{3F29FCB8-7141-4FF8-9736-5CF69D05FF74}" dt="2023-03-21T07:52:59.702" v="352"/>
          <ac:grpSpMkLst>
            <pc:docMk/>
            <pc:sldMk cId="3331746846" sldId="317"/>
            <ac:grpSpMk id="10" creationId="{72DA0AB8-FE3D-4359-B698-5D9A8637CDEF}"/>
          </ac:grpSpMkLst>
        </pc:grpChg>
        <pc:grpChg chg="mod">
          <ac:chgData name="Edoardo Michele Marino" userId="e320b409-1d87-4259-a4e8-ecf3651e2af3" providerId="ADAL" clId="{3F29FCB8-7141-4FF8-9736-5CF69D05FF74}" dt="2023-03-21T07:52:59.702" v="352"/>
          <ac:grpSpMkLst>
            <pc:docMk/>
            <pc:sldMk cId="3331746846" sldId="317"/>
            <ac:grpSpMk id="14" creationId="{8CE84044-3DD7-482B-A7F4-318DCAD21AAC}"/>
          </ac:grpSpMkLst>
        </pc:grpChg>
        <pc:grpChg chg="add del mod">
          <ac:chgData name="Edoardo Michele Marino" userId="e320b409-1d87-4259-a4e8-ecf3651e2af3" providerId="ADAL" clId="{3F29FCB8-7141-4FF8-9736-5CF69D05FF74}" dt="2023-03-21T07:54:00.390" v="376" actId="478"/>
          <ac:grpSpMkLst>
            <pc:docMk/>
            <pc:sldMk cId="3331746846" sldId="317"/>
            <ac:grpSpMk id="23" creationId="{46EBD0C2-B50C-4BC9-9219-B67FF34370D9}"/>
          </ac:grpSpMkLst>
        </pc:grpChg>
        <pc:grpChg chg="add mod">
          <ac:chgData name="Edoardo Michele Marino" userId="e320b409-1d87-4259-a4e8-ecf3651e2af3" providerId="ADAL" clId="{3F29FCB8-7141-4FF8-9736-5CF69D05FF74}" dt="2023-03-21T07:54:14.092" v="379" actId="27636"/>
          <ac:grpSpMkLst>
            <pc:docMk/>
            <pc:sldMk cId="3331746846" sldId="317"/>
            <ac:grpSpMk id="31" creationId="{CC9388D9-3FA5-4CE6-8FC5-7168684CA813}"/>
          </ac:grpSpMkLst>
        </pc:grpChg>
        <pc:grpChg chg="mod">
          <ac:chgData name="Edoardo Michele Marino" userId="e320b409-1d87-4259-a4e8-ecf3651e2af3" providerId="ADAL" clId="{3F29FCB8-7141-4FF8-9736-5CF69D05FF74}" dt="2023-03-21T07:54:14.037" v="378"/>
          <ac:grpSpMkLst>
            <pc:docMk/>
            <pc:sldMk cId="3331746846" sldId="317"/>
            <ac:grpSpMk id="34" creationId="{002B4F1E-65AB-420E-9DFE-7FA0091373BC}"/>
          </ac:grpSpMkLst>
        </pc:grpChg>
        <pc:grpChg chg="mod">
          <ac:chgData name="Edoardo Michele Marino" userId="e320b409-1d87-4259-a4e8-ecf3651e2af3" providerId="ADAL" clId="{3F29FCB8-7141-4FF8-9736-5CF69D05FF74}" dt="2023-03-21T07:54:14.037" v="378"/>
          <ac:grpSpMkLst>
            <pc:docMk/>
            <pc:sldMk cId="3331746846" sldId="317"/>
            <ac:grpSpMk id="39" creationId="{C65324E3-0D0A-476A-B4CA-B32B6FF84BFA}"/>
          </ac:grpSpMkLst>
        </pc:grpChg>
        <pc:graphicFrameChg chg="add del mod">
          <ac:chgData name="Edoardo Michele Marino" userId="e320b409-1d87-4259-a4e8-ecf3651e2af3" providerId="ADAL" clId="{3F29FCB8-7141-4FF8-9736-5CF69D05FF74}" dt="2023-03-21T07:54:00.390" v="376" actId="478"/>
          <ac:graphicFrameMkLst>
            <pc:docMk/>
            <pc:sldMk cId="3331746846" sldId="317"/>
            <ac:graphicFrameMk id="21" creationId="{9288E9CF-1203-4418-9D2E-23ED29E63A87}"/>
          </ac:graphicFrameMkLst>
        </pc:graphicFrameChg>
        <pc:graphicFrameChg chg="add del mod">
          <ac:chgData name="Edoardo Michele Marino" userId="e320b409-1d87-4259-a4e8-ecf3651e2af3" providerId="ADAL" clId="{3F29FCB8-7141-4FF8-9736-5CF69D05FF74}" dt="2023-03-21T07:54:00.390" v="376" actId="478"/>
          <ac:graphicFrameMkLst>
            <pc:docMk/>
            <pc:sldMk cId="3331746846" sldId="317"/>
            <ac:graphicFrameMk id="30" creationId="{7E17F30A-7A61-414B-B835-703D5952678F}"/>
          </ac:graphicFrameMkLst>
        </pc:graphicFrameChg>
        <pc:picChg chg="mod">
          <ac:chgData name="Edoardo Michele Marino" userId="e320b409-1d87-4259-a4e8-ecf3651e2af3" providerId="ADAL" clId="{3F29FCB8-7141-4FF8-9736-5CF69D05FF74}" dt="2023-03-21T07:52:59.702" v="352"/>
          <ac:picMkLst>
            <pc:docMk/>
            <pc:sldMk cId="3331746846" sldId="317"/>
            <ac:picMk id="24" creationId="{4BECBB50-93A7-4BB9-9A1A-6F9E37201C78}"/>
          </ac:picMkLst>
        </pc:picChg>
        <pc:picChg chg="del">
          <ac:chgData name="Edoardo Michele Marino" userId="e320b409-1d87-4259-a4e8-ecf3651e2af3" providerId="ADAL" clId="{3F29FCB8-7141-4FF8-9736-5CF69D05FF74}" dt="2023-03-21T07:52:55.135" v="350" actId="478"/>
          <ac:picMkLst>
            <pc:docMk/>
            <pc:sldMk cId="3331746846" sldId="317"/>
            <ac:picMk id="27" creationId="{D78D98FE-2520-4876-A863-B24369048085}"/>
          </ac:picMkLst>
        </pc:picChg>
        <pc:picChg chg="add del mod">
          <ac:chgData name="Edoardo Michele Marino" userId="e320b409-1d87-4259-a4e8-ecf3651e2af3" providerId="ADAL" clId="{3F29FCB8-7141-4FF8-9736-5CF69D05FF74}" dt="2023-03-21T07:55:53.819" v="424" actId="478"/>
          <ac:picMkLst>
            <pc:docMk/>
            <pc:sldMk cId="3331746846" sldId="317"/>
            <ac:picMk id="45" creationId="{9B9D8F04-B661-4DCB-8503-CCC8A16D2C0C}"/>
          </ac:picMkLst>
        </pc:picChg>
        <pc:picChg chg="add mod">
          <ac:chgData name="Edoardo Michele Marino" userId="e320b409-1d87-4259-a4e8-ecf3651e2af3" providerId="ADAL" clId="{3F29FCB8-7141-4FF8-9736-5CF69D05FF74}" dt="2023-03-21T07:54:45.143" v="415" actId="1076"/>
          <ac:picMkLst>
            <pc:docMk/>
            <pc:sldMk cId="3331746846" sldId="317"/>
            <ac:picMk id="46" creationId="{B2784507-5CD1-4049-8AA0-5D99D510FCD4}"/>
          </ac:picMkLst>
        </pc:picChg>
        <pc:picChg chg="add mod">
          <ac:chgData name="Edoardo Michele Marino" userId="e320b409-1d87-4259-a4e8-ecf3651e2af3" providerId="ADAL" clId="{3F29FCB8-7141-4FF8-9736-5CF69D05FF74}" dt="2023-03-21T07:54:39.802" v="414" actId="1038"/>
          <ac:picMkLst>
            <pc:docMk/>
            <pc:sldMk cId="3331746846" sldId="317"/>
            <ac:picMk id="49" creationId="{E0594160-962C-4710-A2B5-C298E0ACA45B}"/>
          </ac:picMkLst>
        </pc:picChg>
        <pc:picChg chg="add mod">
          <ac:chgData name="Edoardo Michele Marino" userId="e320b409-1d87-4259-a4e8-ecf3651e2af3" providerId="ADAL" clId="{3F29FCB8-7141-4FF8-9736-5CF69D05FF74}" dt="2023-03-21T07:57:21.883" v="432" actId="1036"/>
          <ac:picMkLst>
            <pc:docMk/>
            <pc:sldMk cId="3331746846" sldId="317"/>
            <ac:picMk id="51" creationId="{CE8E8D68-4708-49DF-8059-4FDD0BE35800}"/>
          </ac:picMkLst>
        </pc:picChg>
        <pc:cxnChg chg="add del mod">
          <ac:chgData name="Edoardo Michele Marino" userId="e320b409-1d87-4259-a4e8-ecf3651e2af3" providerId="ADAL" clId="{3F29FCB8-7141-4FF8-9736-5CF69D05FF74}" dt="2023-03-21T07:54:00.390" v="376" actId="478"/>
          <ac:cxnSpMkLst>
            <pc:docMk/>
            <pc:sldMk cId="3331746846" sldId="317"/>
            <ac:cxnSpMk id="22" creationId="{B404AFF5-A970-447C-95FC-8341B43F7F50}"/>
          </ac:cxnSpMkLst>
        </pc:cxnChg>
        <pc:cxnChg chg="add mod">
          <ac:chgData name="Edoardo Michele Marino" userId="e320b409-1d87-4259-a4e8-ecf3651e2af3" providerId="ADAL" clId="{3F29FCB8-7141-4FF8-9736-5CF69D05FF74}" dt="2023-03-21T07:54:14.092" v="379" actId="27636"/>
          <ac:cxnSpMkLst>
            <pc:docMk/>
            <pc:sldMk cId="3331746846" sldId="317"/>
            <ac:cxnSpMk id="50" creationId="{6A582942-ECB8-410A-982A-FCE51C92C4EF}"/>
          </ac:cxnSpMkLst>
        </pc:cxnChg>
      </pc:sldChg>
      <pc:sldChg chg="addSp delSp modSp add mod modAnim">
        <pc:chgData name="Edoardo Michele Marino" userId="e320b409-1d87-4259-a4e8-ecf3651e2af3" providerId="ADAL" clId="{3F29FCB8-7141-4FF8-9736-5CF69D05FF74}" dt="2023-03-21T08:12:37.809" v="685"/>
        <pc:sldMkLst>
          <pc:docMk/>
          <pc:sldMk cId="3856512776" sldId="318"/>
        </pc:sldMkLst>
        <pc:spChg chg="mod">
          <ac:chgData name="Edoardo Michele Marino" userId="e320b409-1d87-4259-a4e8-ecf3651e2af3" providerId="ADAL" clId="{3F29FCB8-7141-4FF8-9736-5CF69D05FF74}" dt="2023-03-21T08:01:31.026" v="535" actId="20577"/>
          <ac:spMkLst>
            <pc:docMk/>
            <pc:sldMk cId="3856512776" sldId="318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3F29FCB8-7141-4FF8-9736-5CF69D05FF74}" dt="2023-03-21T07:57:48.739" v="449" actId="478"/>
          <ac:spMkLst>
            <pc:docMk/>
            <pc:sldMk cId="3856512776" sldId="318"/>
            <ac:spMk id="3" creationId="{40E8554A-3845-46CF-BA80-DA8D0EF352D9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25" creationId="{95120E12-4FDE-4808-9C39-A78093C33D57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26" creationId="{E513D7BB-8D75-4BB9-B1C0-813F36DF6C0F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28" creationId="{195FB9B5-1A1F-4B6A-B75D-A660B3EC9855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29" creationId="{8C1783C5-A0CA-44A2-8EAF-B56675B21533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30" creationId="{E5E3E950-B88C-4450-8A20-74B48E16ACB9}"/>
          </ac:spMkLst>
        </pc:spChg>
        <pc:spChg chg="del">
          <ac:chgData name="Edoardo Michele Marino" userId="e320b409-1d87-4259-a4e8-ecf3651e2af3" providerId="ADAL" clId="{3F29FCB8-7141-4FF8-9736-5CF69D05FF74}" dt="2023-03-21T07:57:46.455" v="448" actId="478"/>
          <ac:spMkLst>
            <pc:docMk/>
            <pc:sldMk cId="3856512776" sldId="318"/>
            <ac:spMk id="47" creationId="{A2EC274A-7FBF-4F8E-BF13-600F25E9A4B0}"/>
          </ac:spMkLst>
        </pc:spChg>
        <pc:spChg chg="del">
          <ac:chgData name="Edoardo Michele Marino" userId="e320b409-1d87-4259-a4e8-ecf3651e2af3" providerId="ADAL" clId="{3F29FCB8-7141-4FF8-9736-5CF69D05FF74}" dt="2023-03-21T07:57:46.455" v="448" actId="478"/>
          <ac:spMkLst>
            <pc:docMk/>
            <pc:sldMk cId="3856512776" sldId="318"/>
            <ac:spMk id="48" creationId="{393E61D1-5F64-466B-8A26-B2D71B269AD2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52" creationId="{D009AC04-DED5-4F82-8A39-F41524FD722A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53" creationId="{1D7E3947-A467-42F3-BA87-23BF83C3CCAB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54" creationId="{E6CC816A-F405-4AE1-BF8E-821A0009E82C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55" creationId="{658C7E73-2D33-4462-9B4E-2F29D54FC559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56" creationId="{9FDF6E2E-8F64-46AF-8CE5-537491486071}"/>
          </ac:spMkLst>
        </pc:spChg>
        <pc:spChg chg="add mod">
          <ac:chgData name="Edoardo Michele Marino" userId="e320b409-1d87-4259-a4e8-ecf3651e2af3" providerId="ADAL" clId="{3F29FCB8-7141-4FF8-9736-5CF69D05FF74}" dt="2023-03-21T07:58:58.646" v="462" actId="14100"/>
          <ac:spMkLst>
            <pc:docMk/>
            <pc:sldMk cId="3856512776" sldId="318"/>
            <ac:spMk id="57" creationId="{0BDB4E87-CE27-4A35-8482-41ABB2465106}"/>
          </ac:spMkLst>
        </pc:spChg>
        <pc:spChg chg="mod">
          <ac:chgData name="Edoardo Michele Marino" userId="e320b409-1d87-4259-a4e8-ecf3651e2af3" providerId="ADAL" clId="{3F29FCB8-7141-4FF8-9736-5CF69D05FF74}" dt="2023-03-21T07:58:02.275" v="450"/>
          <ac:spMkLst>
            <pc:docMk/>
            <pc:sldMk cId="3856512776" sldId="318"/>
            <ac:spMk id="62" creationId="{57651E18-69A1-4F09-A495-943309055A81}"/>
          </ac:spMkLst>
        </pc:spChg>
        <pc:spChg chg="mod">
          <ac:chgData name="Edoardo Michele Marino" userId="e320b409-1d87-4259-a4e8-ecf3651e2af3" providerId="ADAL" clId="{3F29FCB8-7141-4FF8-9736-5CF69D05FF74}" dt="2023-03-21T07:58:02.275" v="450"/>
          <ac:spMkLst>
            <pc:docMk/>
            <pc:sldMk cId="3856512776" sldId="318"/>
            <ac:spMk id="63" creationId="{92B62044-5E42-4D19-9BD4-B4AD6C81FD8B}"/>
          </ac:spMkLst>
        </pc:spChg>
        <pc:spChg chg="mod">
          <ac:chgData name="Edoardo Michele Marino" userId="e320b409-1d87-4259-a4e8-ecf3651e2af3" providerId="ADAL" clId="{3F29FCB8-7141-4FF8-9736-5CF69D05FF74}" dt="2023-03-21T07:58:02.275" v="450"/>
          <ac:spMkLst>
            <pc:docMk/>
            <pc:sldMk cId="3856512776" sldId="318"/>
            <ac:spMk id="64" creationId="{BA709FBD-4B9F-498C-86B0-8C6B0A39D0B0}"/>
          </ac:spMkLst>
        </pc:spChg>
        <pc:spChg chg="add mod">
          <ac:chgData name="Edoardo Michele Marino" userId="e320b409-1d87-4259-a4e8-ecf3651e2af3" providerId="ADAL" clId="{3F29FCB8-7141-4FF8-9736-5CF69D05FF74}" dt="2023-03-21T08:03:25.505" v="596" actId="571"/>
          <ac:spMkLst>
            <pc:docMk/>
            <pc:sldMk cId="3856512776" sldId="318"/>
            <ac:spMk id="66" creationId="{76F0BED3-61D2-49DD-9809-E15035A2D5BE}"/>
          </ac:spMkLst>
        </pc:spChg>
        <pc:grpChg chg="add mod">
          <ac:chgData name="Edoardo Michele Marino" userId="e320b409-1d87-4259-a4e8-ecf3651e2af3" providerId="ADAL" clId="{3F29FCB8-7141-4FF8-9736-5CF69D05FF74}" dt="2023-03-21T07:59:34.734" v="467" actId="1076"/>
          <ac:grpSpMkLst>
            <pc:docMk/>
            <pc:sldMk cId="3856512776" sldId="318"/>
            <ac:grpSpMk id="24" creationId="{6E6EFEE2-426C-441F-B2DE-63002A4FC1FB}"/>
          </ac:grpSpMkLst>
        </pc:grpChg>
        <pc:grpChg chg="mod">
          <ac:chgData name="Edoardo Michele Marino" userId="e320b409-1d87-4259-a4e8-ecf3651e2af3" providerId="ADAL" clId="{3F29FCB8-7141-4FF8-9736-5CF69D05FF74}" dt="2023-03-21T07:59:34.734" v="467" actId="1076"/>
          <ac:grpSpMkLst>
            <pc:docMk/>
            <pc:sldMk cId="3856512776" sldId="318"/>
            <ac:grpSpMk id="27" creationId="{1E6BB907-F820-4AB7-A3BF-FD5B45B20BAB}"/>
          </ac:grpSpMkLst>
        </pc:grpChg>
        <pc:grpChg chg="del">
          <ac:chgData name="Edoardo Michele Marino" userId="e320b409-1d87-4259-a4e8-ecf3651e2af3" providerId="ADAL" clId="{3F29FCB8-7141-4FF8-9736-5CF69D05FF74}" dt="2023-03-21T07:57:46.455" v="448" actId="478"/>
          <ac:grpSpMkLst>
            <pc:docMk/>
            <pc:sldMk cId="3856512776" sldId="318"/>
            <ac:grpSpMk id="31" creationId="{CC9388D9-3FA5-4CE6-8FC5-7168684CA813}"/>
          </ac:grpSpMkLst>
        </pc:grpChg>
        <pc:grpChg chg="mod">
          <ac:chgData name="Edoardo Michele Marino" userId="e320b409-1d87-4259-a4e8-ecf3651e2af3" providerId="ADAL" clId="{3F29FCB8-7141-4FF8-9736-5CF69D05FF74}" dt="2023-03-21T07:59:34.734" v="467" actId="1076"/>
          <ac:grpSpMkLst>
            <pc:docMk/>
            <pc:sldMk cId="3856512776" sldId="318"/>
            <ac:grpSpMk id="45" creationId="{5AA1CF6B-4F3D-43B0-A7C3-20CE0FAAD94B}"/>
          </ac:grpSpMkLst>
        </pc:grpChg>
        <pc:grpChg chg="add mod">
          <ac:chgData name="Edoardo Michele Marino" userId="e320b409-1d87-4259-a4e8-ecf3651e2af3" providerId="ADAL" clId="{3F29FCB8-7141-4FF8-9736-5CF69D05FF74}" dt="2023-03-21T07:59:12.804" v="463" actId="207"/>
          <ac:grpSpMkLst>
            <pc:docMk/>
            <pc:sldMk cId="3856512776" sldId="318"/>
            <ac:grpSpMk id="60" creationId="{B909E073-004D-46F2-940B-F1721B8A6FAE}"/>
          </ac:grpSpMkLst>
        </pc:grpChg>
        <pc:graphicFrameChg chg="add mod">
          <ac:chgData name="Edoardo Michele Marino" userId="e320b409-1d87-4259-a4e8-ecf3651e2af3" providerId="ADAL" clId="{3F29FCB8-7141-4FF8-9736-5CF69D05FF74}" dt="2023-03-21T07:59:23.772" v="465"/>
          <ac:graphicFrameMkLst>
            <pc:docMk/>
            <pc:sldMk cId="3856512776" sldId="318"/>
            <ac:graphicFrameMk id="58" creationId="{883CD219-77D1-4A6E-82D2-258E4084140D}"/>
          </ac:graphicFrameMkLst>
        </pc:graphicFrameChg>
        <pc:graphicFrameChg chg="add mod">
          <ac:chgData name="Edoardo Michele Marino" userId="e320b409-1d87-4259-a4e8-ecf3651e2af3" providerId="ADAL" clId="{3F29FCB8-7141-4FF8-9736-5CF69D05FF74}" dt="2023-03-21T08:12:37.809" v="685"/>
          <ac:graphicFrameMkLst>
            <pc:docMk/>
            <pc:sldMk cId="3856512776" sldId="318"/>
            <ac:graphicFrameMk id="65" creationId="{6FC1F953-FE02-494A-A577-01B6A0E8F12D}"/>
          </ac:graphicFrameMkLst>
        </pc:graphicFrameChg>
        <pc:picChg chg="del">
          <ac:chgData name="Edoardo Michele Marino" userId="e320b409-1d87-4259-a4e8-ecf3651e2af3" providerId="ADAL" clId="{3F29FCB8-7141-4FF8-9736-5CF69D05FF74}" dt="2023-03-21T07:57:46.455" v="448" actId="478"/>
          <ac:picMkLst>
            <pc:docMk/>
            <pc:sldMk cId="3856512776" sldId="318"/>
            <ac:picMk id="46" creationId="{B2784507-5CD1-4049-8AA0-5D99D510FCD4}"/>
          </ac:picMkLst>
        </pc:picChg>
        <pc:picChg chg="del">
          <ac:chgData name="Edoardo Michele Marino" userId="e320b409-1d87-4259-a4e8-ecf3651e2af3" providerId="ADAL" clId="{3F29FCB8-7141-4FF8-9736-5CF69D05FF74}" dt="2023-03-21T07:57:46.455" v="448" actId="478"/>
          <ac:picMkLst>
            <pc:docMk/>
            <pc:sldMk cId="3856512776" sldId="318"/>
            <ac:picMk id="49" creationId="{E0594160-962C-4710-A2B5-C298E0ACA45B}"/>
          </ac:picMkLst>
        </pc:picChg>
        <pc:picChg chg="del">
          <ac:chgData name="Edoardo Michele Marino" userId="e320b409-1d87-4259-a4e8-ecf3651e2af3" providerId="ADAL" clId="{3F29FCB8-7141-4FF8-9736-5CF69D05FF74}" dt="2023-03-21T07:57:46.455" v="448" actId="478"/>
          <ac:picMkLst>
            <pc:docMk/>
            <pc:sldMk cId="3856512776" sldId="318"/>
            <ac:picMk id="51" creationId="{CE8E8D68-4708-49DF-8059-4FDD0BE35800}"/>
          </ac:picMkLst>
        </pc:picChg>
        <pc:picChg chg="mod">
          <ac:chgData name="Edoardo Michele Marino" userId="e320b409-1d87-4259-a4e8-ecf3651e2af3" providerId="ADAL" clId="{3F29FCB8-7141-4FF8-9736-5CF69D05FF74}" dt="2023-03-21T07:58:02.275" v="450"/>
          <ac:picMkLst>
            <pc:docMk/>
            <pc:sldMk cId="3856512776" sldId="318"/>
            <ac:picMk id="61" creationId="{F91FE3A5-39D0-4BB2-BDCB-FA9FB07653CD}"/>
          </ac:picMkLst>
        </pc:picChg>
        <pc:cxnChg chg="del">
          <ac:chgData name="Edoardo Michele Marino" userId="e320b409-1d87-4259-a4e8-ecf3651e2af3" providerId="ADAL" clId="{3F29FCB8-7141-4FF8-9736-5CF69D05FF74}" dt="2023-03-21T07:57:46.455" v="448" actId="478"/>
          <ac:cxnSpMkLst>
            <pc:docMk/>
            <pc:sldMk cId="3856512776" sldId="318"/>
            <ac:cxnSpMk id="50" creationId="{6A582942-ECB8-410A-982A-FCE51C92C4EF}"/>
          </ac:cxnSpMkLst>
        </pc:cxnChg>
        <pc:cxnChg chg="add mod">
          <ac:chgData name="Edoardo Michele Marino" userId="e320b409-1d87-4259-a4e8-ecf3651e2af3" providerId="ADAL" clId="{3F29FCB8-7141-4FF8-9736-5CF69D05FF74}" dt="2023-03-21T07:58:02.471" v="451" actId="27636"/>
          <ac:cxnSpMkLst>
            <pc:docMk/>
            <pc:sldMk cId="3856512776" sldId="318"/>
            <ac:cxnSpMk id="59" creationId="{DB1D9BA0-A5D1-44E6-92F4-F886DCF04BFA}"/>
          </ac:cxnSpMkLst>
        </pc:cxnChg>
      </pc:sldChg>
      <pc:sldChg chg="addSp delSp modSp add mod modAnim">
        <pc:chgData name="Edoardo Michele Marino" userId="e320b409-1d87-4259-a4e8-ecf3651e2af3" providerId="ADAL" clId="{3F29FCB8-7141-4FF8-9736-5CF69D05FF74}" dt="2023-03-21T08:06:15.530" v="651"/>
        <pc:sldMkLst>
          <pc:docMk/>
          <pc:sldMk cId="1218386796" sldId="319"/>
        </pc:sldMkLst>
        <pc:spChg chg="mod">
          <ac:chgData name="Edoardo Michele Marino" userId="e320b409-1d87-4259-a4e8-ecf3651e2af3" providerId="ADAL" clId="{3F29FCB8-7141-4FF8-9736-5CF69D05FF74}" dt="2023-03-21T08:01:47.418" v="574" actId="20577"/>
          <ac:spMkLst>
            <pc:docMk/>
            <pc:sldMk cId="1218386796" sldId="319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3F29FCB8-7141-4FF8-9736-5CF69D05FF74}" dt="2023-03-21T08:00:26.162" v="470" actId="478"/>
          <ac:spMkLst>
            <pc:docMk/>
            <pc:sldMk cId="1218386796" sldId="319"/>
            <ac:spMk id="3" creationId="{7CA75BCB-AEF5-4A65-884F-15950C3A81E5}"/>
          </ac:spMkLst>
        </pc:spChg>
        <pc:spChg chg="add mod">
          <ac:chgData name="Edoardo Michele Marino" userId="e320b409-1d87-4259-a4e8-ecf3651e2af3" providerId="ADAL" clId="{3F29FCB8-7141-4FF8-9736-5CF69D05FF74}" dt="2023-03-21T08:03:50.164" v="614" actId="1076"/>
          <ac:spMkLst>
            <pc:docMk/>
            <pc:sldMk cId="1218386796" sldId="319"/>
            <ac:spMk id="34" creationId="{4817708C-64D4-43CE-B062-7137E399BC28}"/>
          </ac:spMkLst>
        </pc:spChg>
        <pc:spChg chg="add mod">
          <ac:chgData name="Edoardo Michele Marino" userId="e320b409-1d87-4259-a4e8-ecf3651e2af3" providerId="ADAL" clId="{3F29FCB8-7141-4FF8-9736-5CF69D05FF74}" dt="2023-03-21T08:05:34.512" v="641" actId="122"/>
          <ac:spMkLst>
            <pc:docMk/>
            <pc:sldMk cId="1218386796" sldId="319"/>
            <ac:spMk id="35" creationId="{2F40BD30-9B26-4994-87FE-9BD535143B9C}"/>
          </ac:spMkLst>
        </pc:spChg>
        <pc:spChg chg="add mod">
          <ac:chgData name="Edoardo Michele Marino" userId="e320b409-1d87-4259-a4e8-ecf3651e2af3" providerId="ADAL" clId="{3F29FCB8-7141-4FF8-9736-5CF69D05FF74}" dt="2023-03-21T08:05:26.740" v="639" actId="1076"/>
          <ac:spMkLst>
            <pc:docMk/>
            <pc:sldMk cId="1218386796" sldId="319"/>
            <ac:spMk id="36" creationId="{862BE01E-0A7F-42AA-B59A-84FAF5B7C9D7}"/>
          </ac:spMkLst>
        </pc:spChg>
        <pc:spChg chg="add mod">
          <ac:chgData name="Edoardo Michele Marino" userId="e320b409-1d87-4259-a4e8-ecf3651e2af3" providerId="ADAL" clId="{3F29FCB8-7141-4FF8-9736-5CF69D05FF74}" dt="2023-03-21T08:05:38.033" v="642" actId="571"/>
          <ac:spMkLst>
            <pc:docMk/>
            <pc:sldMk cId="1218386796" sldId="319"/>
            <ac:spMk id="37" creationId="{05CF747D-98AC-4AFC-9E6F-304D2D3E4FA5}"/>
          </ac:spMkLst>
        </pc:spChg>
        <pc:spChg chg="add mod">
          <ac:chgData name="Edoardo Michele Marino" userId="e320b409-1d87-4259-a4e8-ecf3651e2af3" providerId="ADAL" clId="{3F29FCB8-7141-4FF8-9736-5CF69D05FF74}" dt="2023-03-21T08:05:57.880" v="650" actId="1035"/>
          <ac:spMkLst>
            <pc:docMk/>
            <pc:sldMk cId="1218386796" sldId="319"/>
            <ac:spMk id="38" creationId="{6D95E6BC-A68D-4A9B-8E5D-422B979D4673}"/>
          </ac:spMkLst>
        </pc:spChg>
        <pc:spChg chg="del">
          <ac:chgData name="Edoardo Michele Marino" userId="e320b409-1d87-4259-a4e8-ecf3651e2af3" providerId="ADAL" clId="{3F29FCB8-7141-4FF8-9736-5CF69D05FF74}" dt="2023-03-21T08:00:20.114" v="469" actId="478"/>
          <ac:spMkLst>
            <pc:docMk/>
            <pc:sldMk cId="1218386796" sldId="319"/>
            <ac:spMk id="57" creationId="{0BDB4E87-CE27-4A35-8482-41ABB2465106}"/>
          </ac:spMkLst>
        </pc:spChg>
        <pc:grpChg chg="del">
          <ac:chgData name="Edoardo Michele Marino" userId="e320b409-1d87-4259-a4e8-ecf3651e2af3" providerId="ADAL" clId="{3F29FCB8-7141-4FF8-9736-5CF69D05FF74}" dt="2023-03-21T08:00:20.114" v="469" actId="478"/>
          <ac:grpSpMkLst>
            <pc:docMk/>
            <pc:sldMk cId="1218386796" sldId="319"/>
            <ac:grpSpMk id="24" creationId="{6E6EFEE2-426C-441F-B2DE-63002A4FC1FB}"/>
          </ac:grpSpMkLst>
        </pc:grpChg>
        <pc:grpChg chg="del">
          <ac:chgData name="Edoardo Michele Marino" userId="e320b409-1d87-4259-a4e8-ecf3651e2af3" providerId="ADAL" clId="{3F29FCB8-7141-4FF8-9736-5CF69D05FF74}" dt="2023-03-21T08:00:20.114" v="469" actId="478"/>
          <ac:grpSpMkLst>
            <pc:docMk/>
            <pc:sldMk cId="1218386796" sldId="319"/>
            <ac:grpSpMk id="60" creationId="{B909E073-004D-46F2-940B-F1721B8A6FAE}"/>
          </ac:grpSpMkLst>
        </pc:grpChg>
        <pc:graphicFrameChg chg="del">
          <ac:chgData name="Edoardo Michele Marino" userId="e320b409-1d87-4259-a4e8-ecf3651e2af3" providerId="ADAL" clId="{3F29FCB8-7141-4FF8-9736-5CF69D05FF74}" dt="2023-03-21T08:00:20.114" v="469" actId="478"/>
          <ac:graphicFrameMkLst>
            <pc:docMk/>
            <pc:sldMk cId="1218386796" sldId="319"/>
            <ac:graphicFrameMk id="58" creationId="{883CD219-77D1-4A6E-82D2-258E4084140D}"/>
          </ac:graphicFrameMkLst>
        </pc:graphicFrameChg>
        <pc:graphicFrameChg chg="del">
          <ac:chgData name="Edoardo Michele Marino" userId="e320b409-1d87-4259-a4e8-ecf3651e2af3" providerId="ADAL" clId="{3F29FCB8-7141-4FF8-9736-5CF69D05FF74}" dt="2023-03-21T08:00:20.114" v="469" actId="478"/>
          <ac:graphicFrameMkLst>
            <pc:docMk/>
            <pc:sldMk cId="1218386796" sldId="319"/>
            <ac:graphicFrameMk id="65" creationId="{6FC1F953-FE02-494A-A577-01B6A0E8F12D}"/>
          </ac:graphicFrameMkLst>
        </pc:graphicFrameChg>
        <pc:picChg chg="add mod">
          <ac:chgData name="Edoardo Michele Marino" userId="e320b409-1d87-4259-a4e8-ecf3651e2af3" providerId="ADAL" clId="{3F29FCB8-7141-4FF8-9736-5CF69D05FF74}" dt="2023-03-21T08:02:17.900" v="581" actId="1076"/>
          <ac:picMkLst>
            <pc:docMk/>
            <pc:sldMk cId="1218386796" sldId="319"/>
            <ac:picMk id="31" creationId="{74081282-5046-408D-BA0A-B916B8B51515}"/>
          </ac:picMkLst>
        </pc:picChg>
        <pc:picChg chg="add mod">
          <ac:chgData name="Edoardo Michele Marino" userId="e320b409-1d87-4259-a4e8-ecf3651e2af3" providerId="ADAL" clId="{3F29FCB8-7141-4FF8-9736-5CF69D05FF74}" dt="2023-03-21T08:05:55.099" v="646" actId="1076"/>
          <ac:picMkLst>
            <pc:docMk/>
            <pc:sldMk cId="1218386796" sldId="319"/>
            <ac:picMk id="32" creationId="{927D4949-87DC-446E-B098-663A2D2D876B}"/>
          </ac:picMkLst>
        </pc:picChg>
        <pc:picChg chg="add mod">
          <ac:chgData name="Edoardo Michele Marino" userId="e320b409-1d87-4259-a4e8-ecf3651e2af3" providerId="ADAL" clId="{3F29FCB8-7141-4FF8-9736-5CF69D05FF74}" dt="2023-03-21T08:02:05.359" v="579" actId="1076"/>
          <ac:picMkLst>
            <pc:docMk/>
            <pc:sldMk cId="1218386796" sldId="319"/>
            <ac:picMk id="33" creationId="{3B60518E-3CAC-40BE-8647-35B1B33EE121}"/>
          </ac:picMkLst>
        </pc:picChg>
        <pc:cxnChg chg="del">
          <ac:chgData name="Edoardo Michele Marino" userId="e320b409-1d87-4259-a4e8-ecf3651e2af3" providerId="ADAL" clId="{3F29FCB8-7141-4FF8-9736-5CF69D05FF74}" dt="2023-03-21T08:00:20.114" v="469" actId="478"/>
          <ac:cxnSpMkLst>
            <pc:docMk/>
            <pc:sldMk cId="1218386796" sldId="319"/>
            <ac:cxnSpMk id="59" creationId="{DB1D9BA0-A5D1-44E6-92F4-F886DCF04BFA}"/>
          </ac:cxnSpMkLst>
        </pc:cxnChg>
      </pc:sldChg>
      <pc:sldChg chg="addSp delSp modSp add mod">
        <pc:chgData name="Edoardo Michele Marino" userId="e320b409-1d87-4259-a4e8-ecf3651e2af3" providerId="ADAL" clId="{3F29FCB8-7141-4FF8-9736-5CF69D05FF74}" dt="2023-03-21T08:09:34.585" v="684" actId="1076"/>
        <pc:sldMkLst>
          <pc:docMk/>
          <pc:sldMk cId="4083436233" sldId="320"/>
        </pc:sldMkLst>
        <pc:spChg chg="add del mod">
          <ac:chgData name="Edoardo Michele Marino" userId="e320b409-1d87-4259-a4e8-ecf3651e2af3" providerId="ADAL" clId="{3F29FCB8-7141-4FF8-9736-5CF69D05FF74}" dt="2023-03-21T08:07:42.215" v="654" actId="478"/>
          <ac:spMkLst>
            <pc:docMk/>
            <pc:sldMk cId="4083436233" sldId="320"/>
            <ac:spMk id="4" creationId="{3B6DB2D4-35CD-4D6A-B5D9-2BB45FE3A27D}"/>
          </ac:spMkLst>
        </pc:spChg>
        <pc:spChg chg="add mod">
          <ac:chgData name="Edoardo Michele Marino" userId="e320b409-1d87-4259-a4e8-ecf3651e2af3" providerId="ADAL" clId="{3F29FCB8-7141-4FF8-9736-5CF69D05FF74}" dt="2023-03-21T08:08:59.094" v="669" actId="1076"/>
          <ac:spMkLst>
            <pc:docMk/>
            <pc:sldMk cId="4083436233" sldId="320"/>
            <ac:spMk id="14" creationId="{42B66139-D7CE-4B08-888E-E0A87F8A7FA6}"/>
          </ac:spMkLst>
        </pc:spChg>
        <pc:spChg chg="add mod">
          <ac:chgData name="Edoardo Michele Marino" userId="e320b409-1d87-4259-a4e8-ecf3651e2af3" providerId="ADAL" clId="{3F29FCB8-7141-4FF8-9736-5CF69D05FF74}" dt="2023-03-21T08:09:30.586" v="683" actId="554"/>
          <ac:spMkLst>
            <pc:docMk/>
            <pc:sldMk cId="4083436233" sldId="320"/>
            <ac:spMk id="18" creationId="{9680D814-D509-453B-BAE9-4DFEDA3FAE6D}"/>
          </ac:spMkLst>
        </pc:spChg>
        <pc:spChg chg="add mod">
          <ac:chgData name="Edoardo Michele Marino" userId="e320b409-1d87-4259-a4e8-ecf3651e2af3" providerId="ADAL" clId="{3F29FCB8-7141-4FF8-9736-5CF69D05FF74}" dt="2023-03-21T08:09:34.585" v="684" actId="1076"/>
          <ac:spMkLst>
            <pc:docMk/>
            <pc:sldMk cId="4083436233" sldId="320"/>
            <ac:spMk id="19" creationId="{A4FAF5A3-B5DF-4CF0-B18C-A225BB82A95B}"/>
          </ac:spMkLst>
        </pc:spChg>
        <pc:spChg chg="del">
          <ac:chgData name="Edoardo Michele Marino" userId="e320b409-1d87-4259-a4e8-ecf3651e2af3" providerId="ADAL" clId="{3F29FCB8-7141-4FF8-9736-5CF69D05FF74}" dt="2023-03-21T08:07:39.411" v="653" actId="478"/>
          <ac:spMkLst>
            <pc:docMk/>
            <pc:sldMk cId="4083436233" sldId="320"/>
            <ac:spMk id="34" creationId="{4817708C-64D4-43CE-B062-7137E399BC28}"/>
          </ac:spMkLst>
        </pc:spChg>
        <pc:spChg chg="del">
          <ac:chgData name="Edoardo Michele Marino" userId="e320b409-1d87-4259-a4e8-ecf3651e2af3" providerId="ADAL" clId="{3F29FCB8-7141-4FF8-9736-5CF69D05FF74}" dt="2023-03-21T08:07:39.411" v="653" actId="478"/>
          <ac:spMkLst>
            <pc:docMk/>
            <pc:sldMk cId="4083436233" sldId="320"/>
            <ac:spMk id="35" creationId="{2F40BD30-9B26-4994-87FE-9BD535143B9C}"/>
          </ac:spMkLst>
        </pc:spChg>
        <pc:spChg chg="del">
          <ac:chgData name="Edoardo Michele Marino" userId="e320b409-1d87-4259-a4e8-ecf3651e2af3" providerId="ADAL" clId="{3F29FCB8-7141-4FF8-9736-5CF69D05FF74}" dt="2023-03-21T08:07:39.411" v="653" actId="478"/>
          <ac:spMkLst>
            <pc:docMk/>
            <pc:sldMk cId="4083436233" sldId="320"/>
            <ac:spMk id="36" creationId="{862BE01E-0A7F-42AA-B59A-84FAF5B7C9D7}"/>
          </ac:spMkLst>
        </pc:spChg>
        <pc:spChg chg="del">
          <ac:chgData name="Edoardo Michele Marino" userId="e320b409-1d87-4259-a4e8-ecf3651e2af3" providerId="ADAL" clId="{3F29FCB8-7141-4FF8-9736-5CF69D05FF74}" dt="2023-03-21T08:07:39.411" v="653" actId="478"/>
          <ac:spMkLst>
            <pc:docMk/>
            <pc:sldMk cId="4083436233" sldId="320"/>
            <ac:spMk id="37" creationId="{05CF747D-98AC-4AFC-9E6F-304D2D3E4FA5}"/>
          </ac:spMkLst>
        </pc:spChg>
        <pc:spChg chg="del">
          <ac:chgData name="Edoardo Michele Marino" userId="e320b409-1d87-4259-a4e8-ecf3651e2af3" providerId="ADAL" clId="{3F29FCB8-7141-4FF8-9736-5CF69D05FF74}" dt="2023-03-21T08:07:39.411" v="653" actId="478"/>
          <ac:spMkLst>
            <pc:docMk/>
            <pc:sldMk cId="4083436233" sldId="320"/>
            <ac:spMk id="38" creationId="{6D95E6BC-A68D-4A9B-8E5D-422B979D4673}"/>
          </ac:spMkLst>
        </pc:spChg>
        <pc:picChg chg="add mod">
          <ac:chgData name="Edoardo Michele Marino" userId="e320b409-1d87-4259-a4e8-ecf3651e2af3" providerId="ADAL" clId="{3F29FCB8-7141-4FF8-9736-5CF69D05FF74}" dt="2023-03-21T08:09:07.858" v="675" actId="1076"/>
          <ac:picMkLst>
            <pc:docMk/>
            <pc:sldMk cId="4083436233" sldId="320"/>
            <ac:picMk id="13" creationId="{6BD0360C-4D55-4A5E-A07F-C54E8C780589}"/>
          </ac:picMkLst>
        </pc:picChg>
        <pc:picChg chg="add mod">
          <ac:chgData name="Edoardo Michele Marino" userId="e320b409-1d87-4259-a4e8-ecf3651e2af3" providerId="ADAL" clId="{3F29FCB8-7141-4FF8-9736-5CF69D05FF74}" dt="2023-03-21T08:08:35.378" v="664" actId="1076"/>
          <ac:picMkLst>
            <pc:docMk/>
            <pc:sldMk cId="4083436233" sldId="320"/>
            <ac:picMk id="15" creationId="{8112E3B7-7870-48CC-A5FC-E05E2ED8A35E}"/>
          </ac:picMkLst>
        </pc:picChg>
        <pc:picChg chg="add mod">
          <ac:chgData name="Edoardo Michele Marino" userId="e320b409-1d87-4259-a4e8-ecf3651e2af3" providerId="ADAL" clId="{3F29FCB8-7141-4FF8-9736-5CF69D05FF74}" dt="2023-03-21T08:08:35.378" v="664" actId="1076"/>
          <ac:picMkLst>
            <pc:docMk/>
            <pc:sldMk cId="4083436233" sldId="320"/>
            <ac:picMk id="16" creationId="{DD3CDF78-4A29-4A6B-B2FC-99B1846D71DF}"/>
          </ac:picMkLst>
        </pc:picChg>
        <pc:picChg chg="add mod">
          <ac:chgData name="Edoardo Michele Marino" userId="e320b409-1d87-4259-a4e8-ecf3651e2af3" providerId="ADAL" clId="{3F29FCB8-7141-4FF8-9736-5CF69D05FF74}" dt="2023-03-21T08:09:18.092" v="680" actId="167"/>
          <ac:picMkLst>
            <pc:docMk/>
            <pc:sldMk cId="4083436233" sldId="320"/>
            <ac:picMk id="17" creationId="{20AF5312-FA53-4E47-8D1D-DCF8E75CC804}"/>
          </ac:picMkLst>
        </pc:picChg>
        <pc:picChg chg="del">
          <ac:chgData name="Edoardo Michele Marino" userId="e320b409-1d87-4259-a4e8-ecf3651e2af3" providerId="ADAL" clId="{3F29FCB8-7141-4FF8-9736-5CF69D05FF74}" dt="2023-03-21T08:07:39.411" v="653" actId="478"/>
          <ac:picMkLst>
            <pc:docMk/>
            <pc:sldMk cId="4083436233" sldId="320"/>
            <ac:picMk id="31" creationId="{74081282-5046-408D-BA0A-B916B8B51515}"/>
          </ac:picMkLst>
        </pc:picChg>
        <pc:picChg chg="del">
          <ac:chgData name="Edoardo Michele Marino" userId="e320b409-1d87-4259-a4e8-ecf3651e2af3" providerId="ADAL" clId="{3F29FCB8-7141-4FF8-9736-5CF69D05FF74}" dt="2023-03-21T08:07:39.411" v="653" actId="478"/>
          <ac:picMkLst>
            <pc:docMk/>
            <pc:sldMk cId="4083436233" sldId="320"/>
            <ac:picMk id="32" creationId="{927D4949-87DC-446E-B098-663A2D2D876B}"/>
          </ac:picMkLst>
        </pc:picChg>
        <pc:picChg chg="del">
          <ac:chgData name="Edoardo Michele Marino" userId="e320b409-1d87-4259-a4e8-ecf3651e2af3" providerId="ADAL" clId="{3F29FCB8-7141-4FF8-9736-5CF69D05FF74}" dt="2023-03-21T08:07:39.411" v="653" actId="478"/>
          <ac:picMkLst>
            <pc:docMk/>
            <pc:sldMk cId="4083436233" sldId="320"/>
            <ac:picMk id="33" creationId="{3B60518E-3CAC-40BE-8647-35B1B33EE121}"/>
          </ac:picMkLst>
        </pc:picChg>
      </pc:sldChg>
      <pc:sldChg chg="addSp delSp modSp add mod delAnim modAnim">
        <pc:chgData name="Edoardo Michele Marino" userId="e320b409-1d87-4259-a4e8-ecf3651e2af3" providerId="ADAL" clId="{3F29FCB8-7141-4FF8-9736-5CF69D05FF74}" dt="2023-03-21T08:38:09.899" v="784" actId="20577"/>
        <pc:sldMkLst>
          <pc:docMk/>
          <pc:sldMk cId="3991943729" sldId="321"/>
        </pc:sldMkLst>
        <pc:spChg chg="mod">
          <ac:chgData name="Edoardo Michele Marino" userId="e320b409-1d87-4259-a4e8-ecf3651e2af3" providerId="ADAL" clId="{3F29FCB8-7141-4FF8-9736-5CF69D05FF74}" dt="2023-03-21T08:36:45.764" v="744" actId="20577"/>
          <ac:spMkLst>
            <pc:docMk/>
            <pc:sldMk cId="3991943729" sldId="321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3F29FCB8-7141-4FF8-9736-5CF69D05FF74}" dt="2023-03-21T08:34:20.229" v="704" actId="478"/>
          <ac:spMkLst>
            <pc:docMk/>
            <pc:sldMk cId="3991943729" sldId="321"/>
            <ac:spMk id="3" creationId="{B7DA92D5-0AAC-4BBB-A90F-AE83A3EDE2C1}"/>
          </ac:spMkLst>
        </pc:spChg>
        <pc:spChg chg="add mod">
          <ac:chgData name="Edoardo Michele Marino" userId="e320b409-1d87-4259-a4e8-ecf3651e2af3" providerId="ADAL" clId="{3F29FCB8-7141-4FF8-9736-5CF69D05FF74}" dt="2023-03-21T08:34:45.156" v="715" actId="20577"/>
          <ac:spMkLst>
            <pc:docMk/>
            <pc:sldMk cId="3991943729" sldId="321"/>
            <ac:spMk id="11" creationId="{9E9695E1-C842-478F-BD9C-616E461FC69B}"/>
          </ac:spMkLst>
        </pc:spChg>
        <pc:spChg chg="add del mod">
          <ac:chgData name="Edoardo Michele Marino" userId="e320b409-1d87-4259-a4e8-ecf3651e2af3" providerId="ADAL" clId="{3F29FCB8-7141-4FF8-9736-5CF69D05FF74}" dt="2023-03-21T08:34:34.024" v="707" actId="478"/>
          <ac:spMkLst>
            <pc:docMk/>
            <pc:sldMk cId="3991943729" sldId="321"/>
            <ac:spMk id="12" creationId="{E8D2D8A9-CF6A-48AB-81B3-4242033AE0D2}"/>
          </ac:spMkLst>
        </pc:spChg>
        <pc:spChg chg="del">
          <ac:chgData name="Edoardo Michele Marino" userId="e320b409-1d87-4259-a4e8-ecf3651e2af3" providerId="ADAL" clId="{3F29FCB8-7141-4FF8-9736-5CF69D05FF74}" dt="2023-03-21T08:34:12.429" v="702" actId="478"/>
          <ac:spMkLst>
            <pc:docMk/>
            <pc:sldMk cId="3991943729" sldId="321"/>
            <ac:spMk id="14" creationId="{42B66139-D7CE-4B08-888E-E0A87F8A7FA6}"/>
          </ac:spMkLst>
        </pc:spChg>
        <pc:spChg chg="del">
          <ac:chgData name="Edoardo Michele Marino" userId="e320b409-1d87-4259-a4e8-ecf3651e2af3" providerId="ADAL" clId="{3F29FCB8-7141-4FF8-9736-5CF69D05FF74}" dt="2023-03-21T08:34:12.429" v="702" actId="478"/>
          <ac:spMkLst>
            <pc:docMk/>
            <pc:sldMk cId="3991943729" sldId="321"/>
            <ac:spMk id="18" creationId="{9680D814-D509-453B-BAE9-4DFEDA3FAE6D}"/>
          </ac:spMkLst>
        </pc:spChg>
        <pc:spChg chg="del">
          <ac:chgData name="Edoardo Michele Marino" userId="e320b409-1d87-4259-a4e8-ecf3651e2af3" providerId="ADAL" clId="{3F29FCB8-7141-4FF8-9736-5CF69D05FF74}" dt="2023-03-21T08:34:12.429" v="702" actId="478"/>
          <ac:spMkLst>
            <pc:docMk/>
            <pc:sldMk cId="3991943729" sldId="321"/>
            <ac:spMk id="19" creationId="{A4FAF5A3-B5DF-4CF0-B18C-A225BB82A95B}"/>
          </ac:spMkLst>
        </pc:spChg>
        <pc:spChg chg="add mod">
          <ac:chgData name="Edoardo Michele Marino" userId="e320b409-1d87-4259-a4e8-ecf3651e2af3" providerId="ADAL" clId="{3F29FCB8-7141-4FF8-9736-5CF69D05FF74}" dt="2023-03-21T08:38:09.899" v="784" actId="20577"/>
          <ac:spMkLst>
            <pc:docMk/>
            <pc:sldMk cId="3991943729" sldId="321"/>
            <ac:spMk id="20" creationId="{98FB78C4-070F-4FD3-B3D0-743D54EA6177}"/>
          </ac:spMkLst>
        </pc:spChg>
        <pc:picChg chg="del">
          <ac:chgData name="Edoardo Michele Marino" userId="e320b409-1d87-4259-a4e8-ecf3651e2af3" providerId="ADAL" clId="{3F29FCB8-7141-4FF8-9736-5CF69D05FF74}" dt="2023-03-21T08:34:12.429" v="702" actId="478"/>
          <ac:picMkLst>
            <pc:docMk/>
            <pc:sldMk cId="3991943729" sldId="321"/>
            <ac:picMk id="13" creationId="{6BD0360C-4D55-4A5E-A07F-C54E8C780589}"/>
          </ac:picMkLst>
        </pc:picChg>
        <pc:picChg chg="del">
          <ac:chgData name="Edoardo Michele Marino" userId="e320b409-1d87-4259-a4e8-ecf3651e2af3" providerId="ADAL" clId="{3F29FCB8-7141-4FF8-9736-5CF69D05FF74}" dt="2023-03-21T08:34:12.429" v="702" actId="478"/>
          <ac:picMkLst>
            <pc:docMk/>
            <pc:sldMk cId="3991943729" sldId="321"/>
            <ac:picMk id="15" creationId="{8112E3B7-7870-48CC-A5FC-E05E2ED8A35E}"/>
          </ac:picMkLst>
        </pc:picChg>
        <pc:picChg chg="del">
          <ac:chgData name="Edoardo Michele Marino" userId="e320b409-1d87-4259-a4e8-ecf3651e2af3" providerId="ADAL" clId="{3F29FCB8-7141-4FF8-9736-5CF69D05FF74}" dt="2023-03-21T08:34:12.429" v="702" actId="478"/>
          <ac:picMkLst>
            <pc:docMk/>
            <pc:sldMk cId="3991943729" sldId="321"/>
            <ac:picMk id="16" creationId="{DD3CDF78-4A29-4A6B-B2FC-99B1846D71DF}"/>
          </ac:picMkLst>
        </pc:picChg>
        <pc:picChg chg="del">
          <ac:chgData name="Edoardo Michele Marino" userId="e320b409-1d87-4259-a4e8-ecf3651e2af3" providerId="ADAL" clId="{3F29FCB8-7141-4FF8-9736-5CF69D05FF74}" dt="2023-03-21T08:34:12.429" v="702" actId="478"/>
          <ac:picMkLst>
            <pc:docMk/>
            <pc:sldMk cId="3991943729" sldId="321"/>
            <ac:picMk id="17" creationId="{20AF5312-FA53-4E47-8D1D-DCF8E75CC804}"/>
          </ac:picMkLst>
        </pc:picChg>
      </pc:sldChg>
      <pc:sldChg chg="addSp modSp add mod modAnim">
        <pc:chgData name="Edoardo Michele Marino" userId="e320b409-1d87-4259-a4e8-ecf3651e2af3" providerId="ADAL" clId="{3F29FCB8-7141-4FF8-9736-5CF69D05FF74}" dt="2023-03-21T08:37:58.347" v="771"/>
        <pc:sldMkLst>
          <pc:docMk/>
          <pc:sldMk cId="1664414088" sldId="322"/>
        </pc:sldMkLst>
        <pc:spChg chg="mod">
          <ac:chgData name="Edoardo Michele Marino" userId="e320b409-1d87-4259-a4e8-ecf3651e2af3" providerId="ADAL" clId="{3F29FCB8-7141-4FF8-9736-5CF69D05FF74}" dt="2023-03-21T08:36:54.491" v="767" actId="20577"/>
          <ac:spMkLst>
            <pc:docMk/>
            <pc:sldMk cId="1664414088" sldId="322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3F29FCB8-7141-4FF8-9736-5CF69D05FF74}" dt="2023-03-21T08:36:27.231" v="723" actId="14100"/>
          <ac:spMkLst>
            <pc:docMk/>
            <pc:sldMk cId="1664414088" sldId="322"/>
            <ac:spMk id="4" creationId="{52E53715-6882-4F74-935D-FB16931D599E}"/>
          </ac:spMkLst>
        </pc:spChg>
        <pc:spChg chg="add mod">
          <ac:chgData name="Edoardo Michele Marino" userId="e320b409-1d87-4259-a4e8-ecf3651e2af3" providerId="ADAL" clId="{3F29FCB8-7141-4FF8-9736-5CF69D05FF74}" dt="2023-03-21T08:37:51.791" v="770" actId="207"/>
          <ac:spMkLst>
            <pc:docMk/>
            <pc:sldMk cId="1664414088" sldId="322"/>
            <ac:spMk id="5" creationId="{892060F2-BEE2-44D5-BBB9-5471035A12AC}"/>
          </ac:spMkLst>
        </pc:spChg>
        <pc:spChg chg="mod">
          <ac:chgData name="Edoardo Michele Marino" userId="e320b409-1d87-4259-a4e8-ecf3651e2af3" providerId="ADAL" clId="{3F29FCB8-7141-4FF8-9736-5CF69D05FF74}" dt="2023-03-21T08:36:10.549" v="719" actId="20577"/>
          <ac:spMkLst>
            <pc:docMk/>
            <pc:sldMk cId="1664414088" sldId="322"/>
            <ac:spMk id="11" creationId="{9E9695E1-C842-478F-BD9C-616E461FC69B}"/>
          </ac:spMkLst>
        </pc:spChg>
      </pc:sldChg>
      <pc:sldChg chg="addSp delSp modSp add mod delAnim">
        <pc:chgData name="Edoardo Michele Marino" userId="e320b409-1d87-4259-a4e8-ecf3651e2af3" providerId="ADAL" clId="{3F29FCB8-7141-4FF8-9736-5CF69D05FF74}" dt="2023-03-21T08:39:18.499" v="840" actId="6549"/>
        <pc:sldMkLst>
          <pc:docMk/>
          <pc:sldMk cId="4061094759" sldId="323"/>
        </pc:sldMkLst>
        <pc:spChg chg="mod">
          <ac:chgData name="Edoardo Michele Marino" userId="e320b409-1d87-4259-a4e8-ecf3651e2af3" providerId="ADAL" clId="{3F29FCB8-7141-4FF8-9736-5CF69D05FF74}" dt="2023-03-21T08:38:41.611" v="832" actId="20577"/>
          <ac:spMkLst>
            <pc:docMk/>
            <pc:sldMk cId="4061094759" sldId="323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3F29FCB8-7141-4FF8-9736-5CF69D05FF74}" dt="2023-03-21T08:38:55.944" v="833" actId="478"/>
          <ac:spMkLst>
            <pc:docMk/>
            <pc:sldMk cId="4061094759" sldId="323"/>
            <ac:spMk id="4" creationId="{52E53715-6882-4F74-935D-FB16931D599E}"/>
          </ac:spMkLst>
        </pc:spChg>
        <pc:spChg chg="del">
          <ac:chgData name="Edoardo Michele Marino" userId="e320b409-1d87-4259-a4e8-ecf3651e2af3" providerId="ADAL" clId="{3F29FCB8-7141-4FF8-9736-5CF69D05FF74}" dt="2023-03-21T08:38:55.944" v="833" actId="478"/>
          <ac:spMkLst>
            <pc:docMk/>
            <pc:sldMk cId="4061094759" sldId="323"/>
            <ac:spMk id="5" creationId="{892060F2-BEE2-44D5-BBB9-5471035A12AC}"/>
          </ac:spMkLst>
        </pc:spChg>
        <pc:spChg chg="add mod">
          <ac:chgData name="Edoardo Michele Marino" userId="e320b409-1d87-4259-a4e8-ecf3651e2af3" providerId="ADAL" clId="{3F29FCB8-7141-4FF8-9736-5CF69D05FF74}" dt="2023-03-21T08:39:18.499" v="840" actId="6549"/>
          <ac:spMkLst>
            <pc:docMk/>
            <pc:sldMk cId="4061094759" sldId="323"/>
            <ac:spMk id="6" creationId="{1C6D594D-01C9-41F8-9D12-B3B37941FDEB}"/>
          </ac:spMkLst>
        </pc:spChg>
        <pc:spChg chg="del">
          <ac:chgData name="Edoardo Michele Marino" userId="e320b409-1d87-4259-a4e8-ecf3651e2af3" providerId="ADAL" clId="{3F29FCB8-7141-4FF8-9736-5CF69D05FF74}" dt="2023-03-21T08:38:55.944" v="833" actId="478"/>
          <ac:spMkLst>
            <pc:docMk/>
            <pc:sldMk cId="4061094759" sldId="323"/>
            <ac:spMk id="11" creationId="{9E9695E1-C842-478F-BD9C-616E461FC69B}"/>
          </ac:spMkLst>
        </pc:spChg>
      </pc:sldChg>
      <pc:sldChg chg="addSp delSp modSp add mod">
        <pc:chgData name="Edoardo Michele Marino" userId="e320b409-1d87-4259-a4e8-ecf3651e2af3" providerId="ADAL" clId="{3F29FCB8-7141-4FF8-9736-5CF69D05FF74}" dt="2023-03-21T08:40:55.063" v="861" actId="14100"/>
        <pc:sldMkLst>
          <pc:docMk/>
          <pc:sldMk cId="366238633" sldId="324"/>
        </pc:sldMkLst>
        <pc:spChg chg="mod">
          <ac:chgData name="Edoardo Michele Marino" userId="e320b409-1d87-4259-a4e8-ecf3651e2af3" providerId="ADAL" clId="{3F29FCB8-7141-4FF8-9736-5CF69D05FF74}" dt="2023-03-21T08:40:45.674" v="858" actId="20577"/>
          <ac:spMkLst>
            <pc:docMk/>
            <pc:sldMk cId="366238633" sldId="324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3F29FCB8-7141-4FF8-9736-5CF69D05FF74}" dt="2023-03-21T08:40:55.063" v="861" actId="14100"/>
          <ac:spMkLst>
            <pc:docMk/>
            <pc:sldMk cId="366238633" sldId="324"/>
            <ac:spMk id="4" creationId="{87178091-28F5-4B6B-91F9-8F9698D80B99}"/>
          </ac:spMkLst>
        </pc:spChg>
        <pc:spChg chg="add mod">
          <ac:chgData name="Edoardo Michele Marino" userId="e320b409-1d87-4259-a4e8-ecf3651e2af3" providerId="ADAL" clId="{3F29FCB8-7141-4FF8-9736-5CF69D05FF74}" dt="2023-03-21T08:40:48.779" v="860"/>
          <ac:spMkLst>
            <pc:docMk/>
            <pc:sldMk cId="366238633" sldId="324"/>
            <ac:spMk id="5" creationId="{CC5427C7-D1BC-40A9-835D-977101D29012}"/>
          </ac:spMkLst>
        </pc:spChg>
        <pc:spChg chg="del">
          <ac:chgData name="Edoardo Michele Marino" userId="e320b409-1d87-4259-a4e8-ecf3651e2af3" providerId="ADAL" clId="{3F29FCB8-7141-4FF8-9736-5CF69D05FF74}" dt="2023-03-21T08:40:48.258" v="859" actId="478"/>
          <ac:spMkLst>
            <pc:docMk/>
            <pc:sldMk cId="366238633" sldId="324"/>
            <ac:spMk id="6" creationId="{1C6D594D-01C9-41F8-9D12-B3B37941FDEB}"/>
          </ac:spMkLst>
        </pc:spChg>
        <pc:spChg chg="add mod">
          <ac:chgData name="Edoardo Michele Marino" userId="e320b409-1d87-4259-a4e8-ecf3651e2af3" providerId="ADAL" clId="{3F29FCB8-7141-4FF8-9736-5CF69D05FF74}" dt="2023-03-21T08:40:48.779" v="860"/>
          <ac:spMkLst>
            <pc:docMk/>
            <pc:sldMk cId="366238633" sldId="324"/>
            <ac:spMk id="8" creationId="{DBB53DBB-11EF-45E5-9246-69D6CD9A4797}"/>
          </ac:spMkLst>
        </pc:spChg>
        <pc:picChg chg="add mod">
          <ac:chgData name="Edoardo Michele Marino" userId="e320b409-1d87-4259-a4e8-ecf3651e2af3" providerId="ADAL" clId="{3F29FCB8-7141-4FF8-9736-5CF69D05FF74}" dt="2023-03-21T08:40:48.779" v="860"/>
          <ac:picMkLst>
            <pc:docMk/>
            <pc:sldMk cId="366238633" sldId="324"/>
            <ac:picMk id="7" creationId="{A4325DBA-68A1-4871-80E3-DA88A04EDA1B}"/>
          </ac:picMkLst>
        </pc:picChg>
      </pc:sldChg>
      <pc:sldChg chg="addSp delSp modSp add mod">
        <pc:chgData name="Edoardo Michele Marino" userId="e320b409-1d87-4259-a4e8-ecf3651e2af3" providerId="ADAL" clId="{3F29FCB8-7141-4FF8-9736-5CF69D05FF74}" dt="2023-03-21T08:41:23.643" v="864"/>
        <pc:sldMkLst>
          <pc:docMk/>
          <pc:sldMk cId="3148408394" sldId="325"/>
        </pc:sldMkLst>
        <pc:spChg chg="del">
          <ac:chgData name="Edoardo Michele Marino" userId="e320b409-1d87-4259-a4e8-ecf3651e2af3" providerId="ADAL" clId="{3F29FCB8-7141-4FF8-9736-5CF69D05FF74}" dt="2023-03-21T08:41:22.898" v="863" actId="478"/>
          <ac:spMkLst>
            <pc:docMk/>
            <pc:sldMk cId="3148408394" sldId="325"/>
            <ac:spMk id="5" creationId="{CC5427C7-D1BC-40A9-835D-977101D29012}"/>
          </ac:spMkLst>
        </pc:spChg>
        <pc:spChg chg="del">
          <ac:chgData name="Edoardo Michele Marino" userId="e320b409-1d87-4259-a4e8-ecf3651e2af3" providerId="ADAL" clId="{3F29FCB8-7141-4FF8-9736-5CF69D05FF74}" dt="2023-03-21T08:41:22.898" v="863" actId="478"/>
          <ac:spMkLst>
            <pc:docMk/>
            <pc:sldMk cId="3148408394" sldId="325"/>
            <ac:spMk id="8" creationId="{DBB53DBB-11EF-45E5-9246-69D6CD9A4797}"/>
          </ac:spMkLst>
        </pc:spChg>
        <pc:spChg chg="add mod">
          <ac:chgData name="Edoardo Michele Marino" userId="e320b409-1d87-4259-a4e8-ecf3651e2af3" providerId="ADAL" clId="{3F29FCB8-7141-4FF8-9736-5CF69D05FF74}" dt="2023-03-21T08:41:23.643" v="864"/>
          <ac:spMkLst>
            <pc:docMk/>
            <pc:sldMk cId="3148408394" sldId="325"/>
            <ac:spMk id="10" creationId="{C3302705-8135-4FBA-8D0B-CFD652A60B19}"/>
          </ac:spMkLst>
        </pc:spChg>
        <pc:spChg chg="add mod">
          <ac:chgData name="Edoardo Michele Marino" userId="e320b409-1d87-4259-a4e8-ecf3651e2af3" providerId="ADAL" clId="{3F29FCB8-7141-4FF8-9736-5CF69D05FF74}" dt="2023-03-21T08:41:23.643" v="864"/>
          <ac:spMkLst>
            <pc:docMk/>
            <pc:sldMk cId="3148408394" sldId="325"/>
            <ac:spMk id="11" creationId="{113C102B-C4C3-4965-A904-863C387AE042}"/>
          </ac:spMkLst>
        </pc:spChg>
        <pc:picChg chg="del">
          <ac:chgData name="Edoardo Michele Marino" userId="e320b409-1d87-4259-a4e8-ecf3651e2af3" providerId="ADAL" clId="{3F29FCB8-7141-4FF8-9736-5CF69D05FF74}" dt="2023-03-21T08:41:22.898" v="863" actId="478"/>
          <ac:picMkLst>
            <pc:docMk/>
            <pc:sldMk cId="3148408394" sldId="325"/>
            <ac:picMk id="7" creationId="{A4325DBA-68A1-4871-80E3-DA88A04EDA1B}"/>
          </ac:picMkLst>
        </pc:picChg>
        <pc:picChg chg="add mod">
          <ac:chgData name="Edoardo Michele Marino" userId="e320b409-1d87-4259-a4e8-ecf3651e2af3" providerId="ADAL" clId="{3F29FCB8-7141-4FF8-9736-5CF69D05FF74}" dt="2023-03-21T08:41:23.643" v="864"/>
          <ac:picMkLst>
            <pc:docMk/>
            <pc:sldMk cId="3148408394" sldId="325"/>
            <ac:picMk id="9" creationId="{18F3F720-411E-4E14-B012-451D9B597662}"/>
          </ac:picMkLst>
        </pc:picChg>
      </pc:sldChg>
      <pc:sldChg chg="addSp delSp modSp add mod">
        <pc:chgData name="Edoardo Michele Marino" userId="e320b409-1d87-4259-a4e8-ecf3651e2af3" providerId="ADAL" clId="{3F29FCB8-7141-4FF8-9736-5CF69D05FF74}" dt="2023-03-21T08:41:44.354" v="867"/>
        <pc:sldMkLst>
          <pc:docMk/>
          <pc:sldMk cId="2348931347" sldId="326"/>
        </pc:sldMkLst>
        <pc:spChg chg="add mod">
          <ac:chgData name="Edoardo Michele Marino" userId="e320b409-1d87-4259-a4e8-ecf3651e2af3" providerId="ADAL" clId="{3F29FCB8-7141-4FF8-9736-5CF69D05FF74}" dt="2023-03-21T08:41:44.354" v="867"/>
          <ac:spMkLst>
            <pc:docMk/>
            <pc:sldMk cId="2348931347" sldId="326"/>
            <ac:spMk id="8" creationId="{9D607CB4-019D-49AE-9BF8-A65E31075A92}"/>
          </ac:spMkLst>
        </pc:spChg>
        <pc:spChg chg="del">
          <ac:chgData name="Edoardo Michele Marino" userId="e320b409-1d87-4259-a4e8-ecf3651e2af3" providerId="ADAL" clId="{3F29FCB8-7141-4FF8-9736-5CF69D05FF74}" dt="2023-03-21T08:41:43.569" v="866" actId="478"/>
          <ac:spMkLst>
            <pc:docMk/>
            <pc:sldMk cId="2348931347" sldId="326"/>
            <ac:spMk id="10" creationId="{C3302705-8135-4FBA-8D0B-CFD652A60B19}"/>
          </ac:spMkLst>
        </pc:spChg>
        <pc:spChg chg="del">
          <ac:chgData name="Edoardo Michele Marino" userId="e320b409-1d87-4259-a4e8-ecf3651e2af3" providerId="ADAL" clId="{3F29FCB8-7141-4FF8-9736-5CF69D05FF74}" dt="2023-03-21T08:41:43.569" v="866" actId="478"/>
          <ac:spMkLst>
            <pc:docMk/>
            <pc:sldMk cId="2348931347" sldId="326"/>
            <ac:spMk id="11" creationId="{113C102B-C4C3-4965-A904-863C387AE042}"/>
          </ac:spMkLst>
        </pc:spChg>
        <pc:spChg chg="add mod">
          <ac:chgData name="Edoardo Michele Marino" userId="e320b409-1d87-4259-a4e8-ecf3651e2af3" providerId="ADAL" clId="{3F29FCB8-7141-4FF8-9736-5CF69D05FF74}" dt="2023-03-21T08:41:44.354" v="867"/>
          <ac:spMkLst>
            <pc:docMk/>
            <pc:sldMk cId="2348931347" sldId="326"/>
            <ac:spMk id="12" creationId="{0E607CE8-B42D-447C-99A7-BBA0BBB71F58}"/>
          </ac:spMkLst>
        </pc:spChg>
        <pc:picChg chg="add mod">
          <ac:chgData name="Edoardo Michele Marino" userId="e320b409-1d87-4259-a4e8-ecf3651e2af3" providerId="ADAL" clId="{3F29FCB8-7141-4FF8-9736-5CF69D05FF74}" dt="2023-03-21T08:41:44.354" v="867"/>
          <ac:picMkLst>
            <pc:docMk/>
            <pc:sldMk cId="2348931347" sldId="326"/>
            <ac:picMk id="7" creationId="{6EDB351D-49FB-4DEE-B238-2C81C792459B}"/>
          </ac:picMkLst>
        </pc:picChg>
        <pc:picChg chg="del">
          <ac:chgData name="Edoardo Michele Marino" userId="e320b409-1d87-4259-a4e8-ecf3651e2af3" providerId="ADAL" clId="{3F29FCB8-7141-4FF8-9736-5CF69D05FF74}" dt="2023-03-21T08:41:43.569" v="866" actId="478"/>
          <ac:picMkLst>
            <pc:docMk/>
            <pc:sldMk cId="2348931347" sldId="326"/>
            <ac:picMk id="9" creationId="{18F3F720-411E-4E14-B012-451D9B597662}"/>
          </ac:picMkLst>
        </pc:picChg>
      </pc:sldChg>
      <pc:sldChg chg="addSp delSp modSp add mod">
        <pc:chgData name="Edoardo Michele Marino" userId="e320b409-1d87-4259-a4e8-ecf3651e2af3" providerId="ADAL" clId="{3F29FCB8-7141-4FF8-9736-5CF69D05FF74}" dt="2023-03-21T08:42:33.354" v="872"/>
        <pc:sldMkLst>
          <pc:docMk/>
          <pc:sldMk cId="3811651575" sldId="327"/>
        </pc:sldMkLst>
        <pc:spChg chg="del">
          <ac:chgData name="Edoardo Michele Marino" userId="e320b409-1d87-4259-a4e8-ecf3651e2af3" providerId="ADAL" clId="{3F29FCB8-7141-4FF8-9736-5CF69D05FF74}" dt="2023-03-21T08:42:32.625" v="871" actId="478"/>
          <ac:spMkLst>
            <pc:docMk/>
            <pc:sldMk cId="3811651575" sldId="327"/>
            <ac:spMk id="8" creationId="{9D607CB4-019D-49AE-9BF8-A65E31075A92}"/>
          </ac:spMkLst>
        </pc:spChg>
        <pc:spChg chg="add del mod">
          <ac:chgData name="Edoardo Michele Marino" userId="e320b409-1d87-4259-a4e8-ecf3651e2af3" providerId="ADAL" clId="{3F29FCB8-7141-4FF8-9736-5CF69D05FF74}" dt="2023-03-21T08:42:28.577" v="870"/>
          <ac:spMkLst>
            <pc:docMk/>
            <pc:sldMk cId="3811651575" sldId="327"/>
            <ac:spMk id="10" creationId="{8C6B7E78-D3F6-4525-8C57-D2E62CD1D55B}"/>
          </ac:spMkLst>
        </pc:spChg>
        <pc:spChg chg="add del mod">
          <ac:chgData name="Edoardo Michele Marino" userId="e320b409-1d87-4259-a4e8-ecf3651e2af3" providerId="ADAL" clId="{3F29FCB8-7141-4FF8-9736-5CF69D05FF74}" dt="2023-03-21T08:42:28.577" v="870"/>
          <ac:spMkLst>
            <pc:docMk/>
            <pc:sldMk cId="3811651575" sldId="327"/>
            <ac:spMk id="11" creationId="{08E8C35D-9D54-4BD0-ADB2-DB5737EB388F}"/>
          </ac:spMkLst>
        </pc:spChg>
        <pc:spChg chg="del">
          <ac:chgData name="Edoardo Michele Marino" userId="e320b409-1d87-4259-a4e8-ecf3651e2af3" providerId="ADAL" clId="{3F29FCB8-7141-4FF8-9736-5CF69D05FF74}" dt="2023-03-21T08:42:32.625" v="871" actId="478"/>
          <ac:spMkLst>
            <pc:docMk/>
            <pc:sldMk cId="3811651575" sldId="327"/>
            <ac:spMk id="12" creationId="{0E607CE8-B42D-447C-99A7-BBA0BBB71F58}"/>
          </ac:spMkLst>
        </pc:spChg>
        <pc:spChg chg="add mod">
          <ac:chgData name="Edoardo Michele Marino" userId="e320b409-1d87-4259-a4e8-ecf3651e2af3" providerId="ADAL" clId="{3F29FCB8-7141-4FF8-9736-5CF69D05FF74}" dt="2023-03-21T08:42:33.354" v="872"/>
          <ac:spMkLst>
            <pc:docMk/>
            <pc:sldMk cId="3811651575" sldId="327"/>
            <ac:spMk id="14" creationId="{A14C9F59-DC0A-4214-A021-D47B3F4BD167}"/>
          </ac:spMkLst>
        </pc:spChg>
        <pc:spChg chg="add mod">
          <ac:chgData name="Edoardo Michele Marino" userId="e320b409-1d87-4259-a4e8-ecf3651e2af3" providerId="ADAL" clId="{3F29FCB8-7141-4FF8-9736-5CF69D05FF74}" dt="2023-03-21T08:42:33.354" v="872"/>
          <ac:spMkLst>
            <pc:docMk/>
            <pc:sldMk cId="3811651575" sldId="327"/>
            <ac:spMk id="15" creationId="{85ACF4CD-0936-45DC-9681-371F5766C005}"/>
          </ac:spMkLst>
        </pc:spChg>
        <pc:picChg chg="del">
          <ac:chgData name="Edoardo Michele Marino" userId="e320b409-1d87-4259-a4e8-ecf3651e2af3" providerId="ADAL" clId="{3F29FCB8-7141-4FF8-9736-5CF69D05FF74}" dt="2023-03-21T08:42:32.625" v="871" actId="478"/>
          <ac:picMkLst>
            <pc:docMk/>
            <pc:sldMk cId="3811651575" sldId="327"/>
            <ac:picMk id="7" creationId="{6EDB351D-49FB-4DEE-B238-2C81C792459B}"/>
          </ac:picMkLst>
        </pc:picChg>
        <pc:picChg chg="add del mod">
          <ac:chgData name="Edoardo Michele Marino" userId="e320b409-1d87-4259-a4e8-ecf3651e2af3" providerId="ADAL" clId="{3F29FCB8-7141-4FF8-9736-5CF69D05FF74}" dt="2023-03-21T08:42:28.577" v="870"/>
          <ac:picMkLst>
            <pc:docMk/>
            <pc:sldMk cId="3811651575" sldId="327"/>
            <ac:picMk id="9" creationId="{8F8A81B0-3774-4386-9CFD-B6134D03750F}"/>
          </ac:picMkLst>
        </pc:picChg>
        <pc:picChg chg="add mod">
          <ac:chgData name="Edoardo Michele Marino" userId="e320b409-1d87-4259-a4e8-ecf3651e2af3" providerId="ADAL" clId="{3F29FCB8-7141-4FF8-9736-5CF69D05FF74}" dt="2023-03-21T08:42:33.354" v="872"/>
          <ac:picMkLst>
            <pc:docMk/>
            <pc:sldMk cId="3811651575" sldId="327"/>
            <ac:picMk id="13" creationId="{3E940818-AF08-479C-9BC8-2BE159923B0C}"/>
          </ac:picMkLst>
        </pc:picChg>
      </pc:sldChg>
      <pc:sldChg chg="addSp delSp modSp add mod">
        <pc:chgData name="Edoardo Michele Marino" userId="e320b409-1d87-4259-a4e8-ecf3651e2af3" providerId="ADAL" clId="{3F29FCB8-7141-4FF8-9736-5CF69D05FF74}" dt="2023-03-21T08:43:45.052" v="881" actId="1076"/>
        <pc:sldMkLst>
          <pc:docMk/>
          <pc:sldMk cId="3590733670" sldId="328"/>
        </pc:sldMkLst>
        <pc:spChg chg="add mod">
          <ac:chgData name="Edoardo Michele Marino" userId="e320b409-1d87-4259-a4e8-ecf3651e2af3" providerId="ADAL" clId="{3F29FCB8-7141-4FF8-9736-5CF69D05FF74}" dt="2023-03-21T08:43:45.052" v="881" actId="1076"/>
          <ac:spMkLst>
            <pc:docMk/>
            <pc:sldMk cId="3590733670" sldId="328"/>
            <ac:spMk id="8" creationId="{600EB498-9114-41DD-9E40-68EA5D83E0AC}"/>
          </ac:spMkLst>
        </pc:spChg>
        <pc:spChg chg="del">
          <ac:chgData name="Edoardo Michele Marino" userId="e320b409-1d87-4259-a4e8-ecf3651e2af3" providerId="ADAL" clId="{3F29FCB8-7141-4FF8-9736-5CF69D05FF74}" dt="2023-03-21T08:43:22.122" v="874" actId="478"/>
          <ac:spMkLst>
            <pc:docMk/>
            <pc:sldMk cId="3590733670" sldId="328"/>
            <ac:spMk id="14" creationId="{A14C9F59-DC0A-4214-A021-D47B3F4BD167}"/>
          </ac:spMkLst>
        </pc:spChg>
        <pc:spChg chg="del">
          <ac:chgData name="Edoardo Michele Marino" userId="e320b409-1d87-4259-a4e8-ecf3651e2af3" providerId="ADAL" clId="{3F29FCB8-7141-4FF8-9736-5CF69D05FF74}" dt="2023-03-21T08:43:22.122" v="874" actId="478"/>
          <ac:spMkLst>
            <pc:docMk/>
            <pc:sldMk cId="3590733670" sldId="328"/>
            <ac:spMk id="15" creationId="{85ACF4CD-0936-45DC-9681-371F5766C005}"/>
          </ac:spMkLst>
        </pc:spChg>
        <pc:picChg chg="add mod">
          <ac:chgData name="Edoardo Michele Marino" userId="e320b409-1d87-4259-a4e8-ecf3651e2af3" providerId="ADAL" clId="{3F29FCB8-7141-4FF8-9736-5CF69D05FF74}" dt="2023-03-21T08:43:27.878" v="876" actId="1076"/>
          <ac:picMkLst>
            <pc:docMk/>
            <pc:sldMk cId="3590733670" sldId="328"/>
            <ac:picMk id="7" creationId="{E17661E4-F5C5-4B97-9040-81F4D7E448A5}"/>
          </ac:picMkLst>
        </pc:picChg>
        <pc:picChg chg="del">
          <ac:chgData name="Edoardo Michele Marino" userId="e320b409-1d87-4259-a4e8-ecf3651e2af3" providerId="ADAL" clId="{3F29FCB8-7141-4FF8-9736-5CF69D05FF74}" dt="2023-03-21T08:43:22.122" v="874" actId="478"/>
          <ac:picMkLst>
            <pc:docMk/>
            <pc:sldMk cId="3590733670" sldId="328"/>
            <ac:picMk id="13" creationId="{3E940818-AF08-479C-9BC8-2BE159923B0C}"/>
          </ac:picMkLst>
        </pc:picChg>
      </pc:sldChg>
      <pc:sldChg chg="addSp delSp modSp add mod modAnim">
        <pc:chgData name="Edoardo Michele Marino" userId="e320b409-1d87-4259-a4e8-ecf3651e2af3" providerId="ADAL" clId="{3F29FCB8-7141-4FF8-9736-5CF69D05FF74}" dt="2023-03-21T08:49:55.127" v="973" actId="20577"/>
        <pc:sldMkLst>
          <pc:docMk/>
          <pc:sldMk cId="3047631205" sldId="329"/>
        </pc:sldMkLst>
        <pc:spChg chg="mod">
          <ac:chgData name="Edoardo Michele Marino" userId="e320b409-1d87-4259-a4e8-ecf3651e2af3" providerId="ADAL" clId="{3F29FCB8-7141-4FF8-9736-5CF69D05FF74}" dt="2023-03-21T08:49:55.127" v="973" actId="20577"/>
          <ac:spMkLst>
            <pc:docMk/>
            <pc:sldMk cId="3047631205" sldId="329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3F29FCB8-7141-4FF8-9736-5CF69D05FF74}" dt="2023-03-21T08:47:16.968" v="883" actId="478"/>
          <ac:spMkLst>
            <pc:docMk/>
            <pc:sldMk cId="3047631205" sldId="329"/>
            <ac:spMk id="4" creationId="{87178091-28F5-4B6B-91F9-8F9698D80B99}"/>
          </ac:spMkLst>
        </pc:spChg>
        <pc:spChg chg="add mod">
          <ac:chgData name="Edoardo Michele Marino" userId="e320b409-1d87-4259-a4e8-ecf3651e2af3" providerId="ADAL" clId="{3F29FCB8-7141-4FF8-9736-5CF69D05FF74}" dt="2023-03-21T08:48:46.776" v="929" actId="20577"/>
          <ac:spMkLst>
            <pc:docMk/>
            <pc:sldMk cId="3047631205" sldId="329"/>
            <ac:spMk id="6" creationId="{2D776664-B133-4596-AD32-049559DBBD2D}"/>
          </ac:spMkLst>
        </pc:spChg>
        <pc:spChg chg="del">
          <ac:chgData name="Edoardo Michele Marino" userId="e320b409-1d87-4259-a4e8-ecf3651e2af3" providerId="ADAL" clId="{3F29FCB8-7141-4FF8-9736-5CF69D05FF74}" dt="2023-03-21T08:47:16.968" v="883" actId="478"/>
          <ac:spMkLst>
            <pc:docMk/>
            <pc:sldMk cId="3047631205" sldId="329"/>
            <ac:spMk id="8" creationId="{600EB498-9114-41DD-9E40-68EA5D83E0AC}"/>
          </ac:spMkLst>
        </pc:spChg>
        <pc:spChg chg="mod">
          <ac:chgData name="Edoardo Michele Marino" userId="e320b409-1d87-4259-a4e8-ecf3651e2af3" providerId="ADAL" clId="{3F29FCB8-7141-4FF8-9736-5CF69D05FF74}" dt="2023-03-21T08:47:17.784" v="884"/>
          <ac:spMkLst>
            <pc:docMk/>
            <pc:sldMk cId="3047631205" sldId="329"/>
            <ac:spMk id="11" creationId="{AC2B568E-1330-46E4-AE6A-C71B58F070AE}"/>
          </ac:spMkLst>
        </pc:spChg>
        <pc:spChg chg="mod">
          <ac:chgData name="Edoardo Michele Marino" userId="e320b409-1d87-4259-a4e8-ecf3651e2af3" providerId="ADAL" clId="{3F29FCB8-7141-4FF8-9736-5CF69D05FF74}" dt="2023-03-21T08:47:17.784" v="884"/>
          <ac:spMkLst>
            <pc:docMk/>
            <pc:sldMk cId="3047631205" sldId="329"/>
            <ac:spMk id="12" creationId="{7F9A38AC-9F7F-4E20-B59D-758213F95721}"/>
          </ac:spMkLst>
        </pc:spChg>
        <pc:spChg chg="mod">
          <ac:chgData name="Edoardo Michele Marino" userId="e320b409-1d87-4259-a4e8-ecf3651e2af3" providerId="ADAL" clId="{3F29FCB8-7141-4FF8-9736-5CF69D05FF74}" dt="2023-03-21T08:47:17.784" v="884"/>
          <ac:spMkLst>
            <pc:docMk/>
            <pc:sldMk cId="3047631205" sldId="329"/>
            <ac:spMk id="13" creationId="{D3FA3972-BECE-4D53-B073-B98FF66E07BB}"/>
          </ac:spMkLst>
        </pc:spChg>
        <pc:spChg chg="mod">
          <ac:chgData name="Edoardo Michele Marino" userId="e320b409-1d87-4259-a4e8-ecf3651e2af3" providerId="ADAL" clId="{3F29FCB8-7141-4FF8-9736-5CF69D05FF74}" dt="2023-03-21T08:47:17.784" v="884"/>
          <ac:spMkLst>
            <pc:docMk/>
            <pc:sldMk cId="3047631205" sldId="329"/>
            <ac:spMk id="16" creationId="{B65057F2-9680-49C8-9C8C-6344EE2089A4}"/>
          </ac:spMkLst>
        </pc:spChg>
        <pc:grpChg chg="add mod">
          <ac:chgData name="Edoardo Michele Marino" userId="e320b409-1d87-4259-a4e8-ecf3651e2af3" providerId="ADAL" clId="{3F29FCB8-7141-4FF8-9736-5CF69D05FF74}" dt="2023-03-21T08:47:44.499" v="893" actId="1076"/>
          <ac:grpSpMkLst>
            <pc:docMk/>
            <pc:sldMk cId="3047631205" sldId="329"/>
            <ac:grpSpMk id="9" creationId="{706C94AF-5CDA-4C8D-954F-4E466FA3DDB7}"/>
          </ac:grpSpMkLst>
        </pc:grpChg>
        <pc:grpChg chg="add mod">
          <ac:chgData name="Edoardo Michele Marino" userId="e320b409-1d87-4259-a4e8-ecf3651e2af3" providerId="ADAL" clId="{3F29FCB8-7141-4FF8-9736-5CF69D05FF74}" dt="2023-03-21T08:47:44.499" v="893" actId="1076"/>
          <ac:grpSpMkLst>
            <pc:docMk/>
            <pc:sldMk cId="3047631205" sldId="329"/>
            <ac:grpSpMk id="14" creationId="{82E403B0-D5E0-4C2E-880F-0EFB53BA9E62}"/>
          </ac:grpSpMkLst>
        </pc:grpChg>
        <pc:picChg chg="del">
          <ac:chgData name="Edoardo Michele Marino" userId="e320b409-1d87-4259-a4e8-ecf3651e2af3" providerId="ADAL" clId="{3F29FCB8-7141-4FF8-9736-5CF69D05FF74}" dt="2023-03-21T08:47:16.968" v="883" actId="478"/>
          <ac:picMkLst>
            <pc:docMk/>
            <pc:sldMk cId="3047631205" sldId="329"/>
            <ac:picMk id="7" creationId="{E17661E4-F5C5-4B97-9040-81F4D7E448A5}"/>
          </ac:picMkLst>
        </pc:picChg>
        <pc:picChg chg="mod">
          <ac:chgData name="Edoardo Michele Marino" userId="e320b409-1d87-4259-a4e8-ecf3651e2af3" providerId="ADAL" clId="{3F29FCB8-7141-4FF8-9736-5CF69D05FF74}" dt="2023-03-21T08:47:17.784" v="884"/>
          <ac:picMkLst>
            <pc:docMk/>
            <pc:sldMk cId="3047631205" sldId="329"/>
            <ac:picMk id="10" creationId="{CAA131C1-AA37-4634-AA65-BD4E037EC341}"/>
          </ac:picMkLst>
        </pc:picChg>
        <pc:picChg chg="mod">
          <ac:chgData name="Edoardo Michele Marino" userId="e320b409-1d87-4259-a4e8-ecf3651e2af3" providerId="ADAL" clId="{3F29FCB8-7141-4FF8-9736-5CF69D05FF74}" dt="2023-03-21T08:47:17.784" v="884"/>
          <ac:picMkLst>
            <pc:docMk/>
            <pc:sldMk cId="3047631205" sldId="329"/>
            <ac:picMk id="15" creationId="{91C36349-7BA5-4614-B500-1A4CD7D67267}"/>
          </ac:picMkLst>
        </pc:picChg>
      </pc:sldChg>
      <pc:sldChg chg="addSp delSp modSp add mod delAnim">
        <pc:chgData name="Edoardo Michele Marino" userId="e320b409-1d87-4259-a4e8-ecf3651e2af3" providerId="ADAL" clId="{3F29FCB8-7141-4FF8-9736-5CF69D05FF74}" dt="2023-03-21T08:51:33.237" v="995" actId="1036"/>
        <pc:sldMkLst>
          <pc:docMk/>
          <pc:sldMk cId="802799323" sldId="330"/>
        </pc:sldMkLst>
        <pc:spChg chg="del">
          <ac:chgData name="Edoardo Michele Marino" userId="e320b409-1d87-4259-a4e8-ecf3651e2af3" providerId="ADAL" clId="{3F29FCB8-7141-4FF8-9736-5CF69D05FF74}" dt="2023-03-21T08:50:02.971" v="975" actId="478"/>
          <ac:spMkLst>
            <pc:docMk/>
            <pc:sldMk cId="802799323" sldId="330"/>
            <ac:spMk id="6" creationId="{2D776664-B133-4596-AD32-049559DBBD2D}"/>
          </ac:spMkLst>
        </pc:spChg>
        <pc:spChg chg="add del mod">
          <ac:chgData name="Edoardo Michele Marino" userId="e320b409-1d87-4259-a4e8-ecf3651e2af3" providerId="ADAL" clId="{3F29FCB8-7141-4FF8-9736-5CF69D05FF74}" dt="2023-03-21T08:50:13.862" v="977" actId="478"/>
          <ac:spMkLst>
            <pc:docMk/>
            <pc:sldMk cId="802799323" sldId="330"/>
            <ac:spMk id="17" creationId="{3A2F6D9C-1EE5-411A-9E49-A7FC82D38C3B}"/>
          </ac:spMkLst>
        </pc:spChg>
        <pc:spChg chg="add mod">
          <ac:chgData name="Edoardo Michele Marino" userId="e320b409-1d87-4259-a4e8-ecf3651e2af3" providerId="ADAL" clId="{3F29FCB8-7141-4FF8-9736-5CF69D05FF74}" dt="2023-03-21T08:51:33.237" v="995" actId="1036"/>
          <ac:spMkLst>
            <pc:docMk/>
            <pc:sldMk cId="802799323" sldId="330"/>
            <ac:spMk id="19" creationId="{43127E33-9317-45CE-8CB7-80336DE9C040}"/>
          </ac:spMkLst>
        </pc:spChg>
        <pc:spChg chg="add mod">
          <ac:chgData name="Edoardo Michele Marino" userId="e320b409-1d87-4259-a4e8-ecf3651e2af3" providerId="ADAL" clId="{3F29FCB8-7141-4FF8-9736-5CF69D05FF74}" dt="2023-03-21T08:51:33.237" v="995" actId="1036"/>
          <ac:spMkLst>
            <pc:docMk/>
            <pc:sldMk cId="802799323" sldId="330"/>
            <ac:spMk id="20" creationId="{2C23D553-4D7C-4A4C-8F7B-DEF5855D8132}"/>
          </ac:spMkLst>
        </pc:spChg>
        <pc:spChg chg="add mod">
          <ac:chgData name="Edoardo Michele Marino" userId="e320b409-1d87-4259-a4e8-ecf3651e2af3" providerId="ADAL" clId="{3F29FCB8-7141-4FF8-9736-5CF69D05FF74}" dt="2023-03-21T08:51:33.237" v="995" actId="1036"/>
          <ac:spMkLst>
            <pc:docMk/>
            <pc:sldMk cId="802799323" sldId="330"/>
            <ac:spMk id="21" creationId="{E56C2D73-53E3-42AB-B937-8C9DE628F5B1}"/>
          </ac:spMkLst>
        </pc:spChg>
        <pc:spChg chg="add mod">
          <ac:chgData name="Edoardo Michele Marino" userId="e320b409-1d87-4259-a4e8-ecf3651e2af3" providerId="ADAL" clId="{3F29FCB8-7141-4FF8-9736-5CF69D05FF74}" dt="2023-03-21T08:50:14.336" v="978"/>
          <ac:spMkLst>
            <pc:docMk/>
            <pc:sldMk cId="802799323" sldId="330"/>
            <ac:spMk id="22" creationId="{AC679075-6438-4544-82CC-6605C629A7BF}"/>
          </ac:spMkLst>
        </pc:spChg>
        <pc:grpChg chg="del">
          <ac:chgData name="Edoardo Michele Marino" userId="e320b409-1d87-4259-a4e8-ecf3651e2af3" providerId="ADAL" clId="{3F29FCB8-7141-4FF8-9736-5CF69D05FF74}" dt="2023-03-21T08:50:02.971" v="975" actId="478"/>
          <ac:grpSpMkLst>
            <pc:docMk/>
            <pc:sldMk cId="802799323" sldId="330"/>
            <ac:grpSpMk id="9" creationId="{706C94AF-5CDA-4C8D-954F-4E466FA3DDB7}"/>
          </ac:grpSpMkLst>
        </pc:grpChg>
        <pc:grpChg chg="del">
          <ac:chgData name="Edoardo Michele Marino" userId="e320b409-1d87-4259-a4e8-ecf3651e2af3" providerId="ADAL" clId="{3F29FCB8-7141-4FF8-9736-5CF69D05FF74}" dt="2023-03-21T08:50:02.971" v="975" actId="478"/>
          <ac:grpSpMkLst>
            <pc:docMk/>
            <pc:sldMk cId="802799323" sldId="330"/>
            <ac:grpSpMk id="14" creationId="{82E403B0-D5E0-4C2E-880F-0EFB53BA9E62}"/>
          </ac:grpSpMkLst>
        </pc:grpChg>
        <pc:picChg chg="add mod">
          <ac:chgData name="Edoardo Michele Marino" userId="e320b409-1d87-4259-a4e8-ecf3651e2af3" providerId="ADAL" clId="{3F29FCB8-7141-4FF8-9736-5CF69D05FF74}" dt="2023-03-21T08:51:33.237" v="995" actId="1036"/>
          <ac:picMkLst>
            <pc:docMk/>
            <pc:sldMk cId="802799323" sldId="330"/>
            <ac:picMk id="18" creationId="{DC6165FB-E805-47FE-B7B8-8C127F07202E}"/>
          </ac:picMkLst>
        </pc:picChg>
      </pc:sldChg>
      <pc:sldChg chg="addSp delSp modSp add mod">
        <pc:chgData name="Edoardo Michele Marino" userId="e320b409-1d87-4259-a4e8-ecf3651e2af3" providerId="ADAL" clId="{3F29FCB8-7141-4FF8-9736-5CF69D05FF74}" dt="2023-03-21T08:53:01.400" v="1030" actId="1076"/>
        <pc:sldMkLst>
          <pc:docMk/>
          <pc:sldMk cId="1728569610" sldId="331"/>
        </pc:sldMkLst>
        <pc:spChg chg="mod">
          <ac:chgData name="Edoardo Michele Marino" userId="e320b409-1d87-4259-a4e8-ecf3651e2af3" providerId="ADAL" clId="{3F29FCB8-7141-4FF8-9736-5CF69D05FF74}" dt="2023-03-21T08:52:17.646" v="1025" actId="20577"/>
          <ac:spMkLst>
            <pc:docMk/>
            <pc:sldMk cId="1728569610" sldId="331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3F29FCB8-7141-4FF8-9736-5CF69D05FF74}" dt="2023-03-21T08:52:47.962" v="1029" actId="14100"/>
          <ac:spMkLst>
            <pc:docMk/>
            <pc:sldMk cId="1728569610" sldId="331"/>
            <ac:spMk id="8" creationId="{947C5F69-5B25-4B0B-8CF5-372094B08123}"/>
          </ac:spMkLst>
        </pc:spChg>
        <pc:spChg chg="add mod">
          <ac:chgData name="Edoardo Michele Marino" userId="e320b409-1d87-4259-a4e8-ecf3651e2af3" providerId="ADAL" clId="{3F29FCB8-7141-4FF8-9736-5CF69D05FF74}" dt="2023-03-21T08:53:01.400" v="1030" actId="1076"/>
          <ac:spMkLst>
            <pc:docMk/>
            <pc:sldMk cId="1728569610" sldId="331"/>
            <ac:spMk id="10" creationId="{02C601F8-A527-4983-A3BD-33FE514F3882}"/>
          </ac:spMkLst>
        </pc:spChg>
        <pc:spChg chg="add mod">
          <ac:chgData name="Edoardo Michele Marino" userId="e320b409-1d87-4259-a4e8-ecf3651e2af3" providerId="ADAL" clId="{3F29FCB8-7141-4FF8-9736-5CF69D05FF74}" dt="2023-03-21T08:53:01.400" v="1030" actId="1076"/>
          <ac:spMkLst>
            <pc:docMk/>
            <pc:sldMk cId="1728569610" sldId="331"/>
            <ac:spMk id="11" creationId="{F3949AEE-70A6-420B-B525-0F7C69E55034}"/>
          </ac:spMkLst>
        </pc:spChg>
        <pc:spChg chg="add mod">
          <ac:chgData name="Edoardo Michele Marino" userId="e320b409-1d87-4259-a4e8-ecf3651e2af3" providerId="ADAL" clId="{3F29FCB8-7141-4FF8-9736-5CF69D05FF74}" dt="2023-03-21T08:53:01.400" v="1030" actId="1076"/>
          <ac:spMkLst>
            <pc:docMk/>
            <pc:sldMk cId="1728569610" sldId="331"/>
            <ac:spMk id="13" creationId="{502AF305-D8E6-402A-A960-251A6426AAF4}"/>
          </ac:spMkLst>
        </pc:spChg>
        <pc:spChg chg="add mod">
          <ac:chgData name="Edoardo Michele Marino" userId="e320b409-1d87-4259-a4e8-ecf3651e2af3" providerId="ADAL" clId="{3F29FCB8-7141-4FF8-9736-5CF69D05FF74}" dt="2023-03-21T08:53:01.400" v="1030" actId="1076"/>
          <ac:spMkLst>
            <pc:docMk/>
            <pc:sldMk cId="1728569610" sldId="331"/>
            <ac:spMk id="14" creationId="{5F5BBA24-27C3-4CF2-B3CE-01385F15F0D0}"/>
          </ac:spMkLst>
        </pc:spChg>
        <pc:spChg chg="del">
          <ac:chgData name="Edoardo Michele Marino" userId="e320b409-1d87-4259-a4e8-ecf3651e2af3" providerId="ADAL" clId="{3F29FCB8-7141-4FF8-9736-5CF69D05FF74}" dt="2023-03-21T08:52:21.198" v="1026" actId="478"/>
          <ac:spMkLst>
            <pc:docMk/>
            <pc:sldMk cId="1728569610" sldId="331"/>
            <ac:spMk id="19" creationId="{43127E33-9317-45CE-8CB7-80336DE9C040}"/>
          </ac:spMkLst>
        </pc:spChg>
        <pc:spChg chg="del">
          <ac:chgData name="Edoardo Michele Marino" userId="e320b409-1d87-4259-a4e8-ecf3651e2af3" providerId="ADAL" clId="{3F29FCB8-7141-4FF8-9736-5CF69D05FF74}" dt="2023-03-21T08:52:23.470" v="1027" actId="478"/>
          <ac:spMkLst>
            <pc:docMk/>
            <pc:sldMk cId="1728569610" sldId="331"/>
            <ac:spMk id="20" creationId="{2C23D553-4D7C-4A4C-8F7B-DEF5855D8132}"/>
          </ac:spMkLst>
        </pc:spChg>
        <pc:spChg chg="del">
          <ac:chgData name="Edoardo Michele Marino" userId="e320b409-1d87-4259-a4e8-ecf3651e2af3" providerId="ADAL" clId="{3F29FCB8-7141-4FF8-9736-5CF69D05FF74}" dt="2023-03-21T08:52:23.470" v="1027" actId="478"/>
          <ac:spMkLst>
            <pc:docMk/>
            <pc:sldMk cId="1728569610" sldId="331"/>
            <ac:spMk id="21" creationId="{E56C2D73-53E3-42AB-B937-8C9DE628F5B1}"/>
          </ac:spMkLst>
        </pc:spChg>
        <pc:spChg chg="del">
          <ac:chgData name="Edoardo Michele Marino" userId="e320b409-1d87-4259-a4e8-ecf3651e2af3" providerId="ADAL" clId="{3F29FCB8-7141-4FF8-9736-5CF69D05FF74}" dt="2023-03-21T08:52:21.198" v="1026" actId="478"/>
          <ac:spMkLst>
            <pc:docMk/>
            <pc:sldMk cId="1728569610" sldId="331"/>
            <ac:spMk id="22" creationId="{AC679075-6438-4544-82CC-6605C629A7BF}"/>
          </ac:spMkLst>
        </pc:spChg>
        <pc:picChg chg="add mod">
          <ac:chgData name="Edoardo Michele Marino" userId="e320b409-1d87-4259-a4e8-ecf3651e2af3" providerId="ADAL" clId="{3F29FCB8-7141-4FF8-9736-5CF69D05FF74}" dt="2023-03-21T08:53:01.400" v="1030" actId="1076"/>
          <ac:picMkLst>
            <pc:docMk/>
            <pc:sldMk cId="1728569610" sldId="331"/>
            <ac:picMk id="9" creationId="{527477B8-2ED1-4E4F-AEB8-2DEB0271A8A3}"/>
          </ac:picMkLst>
        </pc:picChg>
        <pc:picChg chg="add mod">
          <ac:chgData name="Edoardo Michele Marino" userId="e320b409-1d87-4259-a4e8-ecf3651e2af3" providerId="ADAL" clId="{3F29FCB8-7141-4FF8-9736-5CF69D05FF74}" dt="2023-03-21T08:53:01.400" v="1030" actId="1076"/>
          <ac:picMkLst>
            <pc:docMk/>
            <pc:sldMk cId="1728569610" sldId="331"/>
            <ac:picMk id="12" creationId="{4DCD68A0-9D3D-4C6C-BC9D-50C6A6085BEA}"/>
          </ac:picMkLst>
        </pc:picChg>
        <pc:picChg chg="del">
          <ac:chgData name="Edoardo Michele Marino" userId="e320b409-1d87-4259-a4e8-ecf3651e2af3" providerId="ADAL" clId="{3F29FCB8-7141-4FF8-9736-5CF69D05FF74}" dt="2023-03-21T08:52:21.198" v="1026" actId="478"/>
          <ac:picMkLst>
            <pc:docMk/>
            <pc:sldMk cId="1728569610" sldId="331"/>
            <ac:picMk id="18" creationId="{DC6165FB-E805-47FE-B7B8-8C127F07202E}"/>
          </ac:picMkLst>
        </pc:picChg>
      </pc:sldChg>
      <pc:sldChg chg="addSp delSp modSp add mod">
        <pc:chgData name="Edoardo Michele Marino" userId="e320b409-1d87-4259-a4e8-ecf3651e2af3" providerId="ADAL" clId="{3F29FCB8-7141-4FF8-9736-5CF69D05FF74}" dt="2023-03-21T08:56:29.100" v="1168" actId="478"/>
        <pc:sldMkLst>
          <pc:docMk/>
          <pc:sldMk cId="1321058091" sldId="332"/>
        </pc:sldMkLst>
        <pc:spChg chg="mod">
          <ac:chgData name="Edoardo Michele Marino" userId="e320b409-1d87-4259-a4e8-ecf3651e2af3" providerId="ADAL" clId="{3F29FCB8-7141-4FF8-9736-5CF69D05FF74}" dt="2023-03-21T08:53:45.877" v="1051" actId="20577"/>
          <ac:spMkLst>
            <pc:docMk/>
            <pc:sldMk cId="1321058091" sldId="332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3F29FCB8-7141-4FF8-9736-5CF69D05FF74}" dt="2023-03-21T08:53:37.973" v="1032" actId="478"/>
          <ac:spMkLst>
            <pc:docMk/>
            <pc:sldMk cId="1321058091" sldId="332"/>
            <ac:spMk id="8" creationId="{947C5F69-5B25-4B0B-8CF5-372094B08123}"/>
          </ac:spMkLst>
        </pc:spChg>
        <pc:spChg chg="del">
          <ac:chgData name="Edoardo Michele Marino" userId="e320b409-1d87-4259-a4e8-ecf3651e2af3" providerId="ADAL" clId="{3F29FCB8-7141-4FF8-9736-5CF69D05FF74}" dt="2023-03-21T08:53:37.973" v="1032" actId="478"/>
          <ac:spMkLst>
            <pc:docMk/>
            <pc:sldMk cId="1321058091" sldId="332"/>
            <ac:spMk id="10" creationId="{02C601F8-A527-4983-A3BD-33FE514F3882}"/>
          </ac:spMkLst>
        </pc:spChg>
        <pc:spChg chg="del">
          <ac:chgData name="Edoardo Michele Marino" userId="e320b409-1d87-4259-a4e8-ecf3651e2af3" providerId="ADAL" clId="{3F29FCB8-7141-4FF8-9736-5CF69D05FF74}" dt="2023-03-21T08:53:37.973" v="1032" actId="478"/>
          <ac:spMkLst>
            <pc:docMk/>
            <pc:sldMk cId="1321058091" sldId="332"/>
            <ac:spMk id="11" creationId="{F3949AEE-70A6-420B-B525-0F7C69E55034}"/>
          </ac:spMkLst>
        </pc:spChg>
        <pc:spChg chg="del">
          <ac:chgData name="Edoardo Michele Marino" userId="e320b409-1d87-4259-a4e8-ecf3651e2af3" providerId="ADAL" clId="{3F29FCB8-7141-4FF8-9736-5CF69D05FF74}" dt="2023-03-21T08:53:37.973" v="1032" actId="478"/>
          <ac:spMkLst>
            <pc:docMk/>
            <pc:sldMk cId="1321058091" sldId="332"/>
            <ac:spMk id="13" creationId="{502AF305-D8E6-402A-A960-251A6426AAF4}"/>
          </ac:spMkLst>
        </pc:spChg>
        <pc:spChg chg="del">
          <ac:chgData name="Edoardo Michele Marino" userId="e320b409-1d87-4259-a4e8-ecf3651e2af3" providerId="ADAL" clId="{3F29FCB8-7141-4FF8-9736-5CF69D05FF74}" dt="2023-03-21T08:53:37.973" v="1032" actId="478"/>
          <ac:spMkLst>
            <pc:docMk/>
            <pc:sldMk cId="1321058091" sldId="332"/>
            <ac:spMk id="14" creationId="{5F5BBA24-27C3-4CF2-B3CE-01385F15F0D0}"/>
          </ac:spMkLst>
        </pc:spChg>
        <pc:spChg chg="add mod">
          <ac:chgData name="Edoardo Michele Marino" userId="e320b409-1d87-4259-a4e8-ecf3651e2af3" providerId="ADAL" clId="{3F29FCB8-7141-4FF8-9736-5CF69D05FF74}" dt="2023-03-21T08:54:59.409" v="1136" actId="947"/>
          <ac:spMkLst>
            <pc:docMk/>
            <pc:sldMk cId="1321058091" sldId="332"/>
            <ac:spMk id="15" creationId="{A60C0F2E-8739-420D-AEE5-CB79376C55D8}"/>
          </ac:spMkLst>
        </pc:spChg>
        <pc:spChg chg="add mod">
          <ac:chgData name="Edoardo Michele Marino" userId="e320b409-1d87-4259-a4e8-ecf3651e2af3" providerId="ADAL" clId="{3F29FCB8-7141-4FF8-9736-5CF69D05FF74}" dt="2023-03-21T08:56:03.672" v="1147" actId="1076"/>
          <ac:spMkLst>
            <pc:docMk/>
            <pc:sldMk cId="1321058091" sldId="332"/>
            <ac:spMk id="16" creationId="{847E82B9-3CC9-4346-A806-1A5AA484E25D}"/>
          </ac:spMkLst>
        </pc:spChg>
        <pc:spChg chg="add mod">
          <ac:chgData name="Edoardo Michele Marino" userId="e320b409-1d87-4259-a4e8-ecf3651e2af3" providerId="ADAL" clId="{3F29FCB8-7141-4FF8-9736-5CF69D05FF74}" dt="2023-03-21T08:56:03.672" v="1147" actId="1076"/>
          <ac:spMkLst>
            <pc:docMk/>
            <pc:sldMk cId="1321058091" sldId="332"/>
            <ac:spMk id="17" creationId="{04384594-98AC-44F9-A314-85196250D4F5}"/>
          </ac:spMkLst>
        </pc:spChg>
        <pc:spChg chg="add mod">
          <ac:chgData name="Edoardo Michele Marino" userId="e320b409-1d87-4259-a4e8-ecf3651e2af3" providerId="ADAL" clId="{3F29FCB8-7141-4FF8-9736-5CF69D05FF74}" dt="2023-03-21T08:56:08.505" v="1148" actId="120"/>
          <ac:spMkLst>
            <pc:docMk/>
            <pc:sldMk cId="1321058091" sldId="332"/>
            <ac:spMk id="18" creationId="{DCD8B5A2-DB20-4500-A642-52A0A291BB29}"/>
          </ac:spMkLst>
        </pc:spChg>
        <pc:spChg chg="add mod">
          <ac:chgData name="Edoardo Michele Marino" userId="e320b409-1d87-4259-a4e8-ecf3651e2af3" providerId="ADAL" clId="{3F29FCB8-7141-4FF8-9736-5CF69D05FF74}" dt="2023-03-21T08:56:03.672" v="1147" actId="1076"/>
          <ac:spMkLst>
            <pc:docMk/>
            <pc:sldMk cId="1321058091" sldId="332"/>
            <ac:spMk id="19" creationId="{F133792B-7882-4B1A-ADCF-01BA7B3E8AB6}"/>
          </ac:spMkLst>
        </pc:spChg>
        <pc:spChg chg="add del mod">
          <ac:chgData name="Edoardo Michele Marino" userId="e320b409-1d87-4259-a4e8-ecf3651e2af3" providerId="ADAL" clId="{3F29FCB8-7141-4FF8-9736-5CF69D05FF74}" dt="2023-03-21T08:56:29.100" v="1168" actId="478"/>
          <ac:spMkLst>
            <pc:docMk/>
            <pc:sldMk cId="1321058091" sldId="332"/>
            <ac:spMk id="20" creationId="{4CB0795C-885A-4424-BF14-289D45B500DA}"/>
          </ac:spMkLst>
        </pc:spChg>
        <pc:picChg chg="del">
          <ac:chgData name="Edoardo Michele Marino" userId="e320b409-1d87-4259-a4e8-ecf3651e2af3" providerId="ADAL" clId="{3F29FCB8-7141-4FF8-9736-5CF69D05FF74}" dt="2023-03-21T08:53:37.973" v="1032" actId="478"/>
          <ac:picMkLst>
            <pc:docMk/>
            <pc:sldMk cId="1321058091" sldId="332"/>
            <ac:picMk id="9" creationId="{527477B8-2ED1-4E4F-AEB8-2DEB0271A8A3}"/>
          </ac:picMkLst>
        </pc:picChg>
        <pc:picChg chg="del">
          <ac:chgData name="Edoardo Michele Marino" userId="e320b409-1d87-4259-a4e8-ecf3651e2af3" providerId="ADAL" clId="{3F29FCB8-7141-4FF8-9736-5CF69D05FF74}" dt="2023-03-21T08:53:37.973" v="1032" actId="478"/>
          <ac:picMkLst>
            <pc:docMk/>
            <pc:sldMk cId="1321058091" sldId="332"/>
            <ac:picMk id="12" creationId="{4DCD68A0-9D3D-4C6C-BC9D-50C6A6085BEA}"/>
          </ac:picMkLst>
        </pc:picChg>
      </pc:sldChg>
      <pc:sldChg chg="addSp delSp modSp add mod modAnim">
        <pc:chgData name="Edoardo Michele Marino" userId="e320b409-1d87-4259-a4e8-ecf3651e2af3" providerId="ADAL" clId="{3F29FCB8-7141-4FF8-9736-5CF69D05FF74}" dt="2023-03-21T08:58:50.582" v="1241" actId="1076"/>
        <pc:sldMkLst>
          <pc:docMk/>
          <pc:sldMk cId="2184480809" sldId="333"/>
        </pc:sldMkLst>
        <pc:spChg chg="mod">
          <ac:chgData name="Edoardo Michele Marino" userId="e320b409-1d87-4259-a4e8-ecf3651e2af3" providerId="ADAL" clId="{3F29FCB8-7141-4FF8-9736-5CF69D05FF74}" dt="2023-03-21T08:57:30.996" v="1230" actId="20577"/>
          <ac:spMkLst>
            <pc:docMk/>
            <pc:sldMk cId="2184480809" sldId="333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3F29FCB8-7141-4FF8-9736-5CF69D05FF74}" dt="2023-03-21T08:57:43.208" v="1234" actId="14100"/>
          <ac:spMkLst>
            <pc:docMk/>
            <pc:sldMk cId="2184480809" sldId="333"/>
            <ac:spMk id="8" creationId="{7A780CFA-26C0-460B-A1F7-F1D8B5362864}"/>
          </ac:spMkLst>
        </pc:spChg>
        <pc:spChg chg="add mod">
          <ac:chgData name="Edoardo Michele Marino" userId="e320b409-1d87-4259-a4e8-ecf3651e2af3" providerId="ADAL" clId="{3F29FCB8-7141-4FF8-9736-5CF69D05FF74}" dt="2023-03-21T08:57:57.215" v="1236" actId="1076"/>
          <ac:spMkLst>
            <pc:docMk/>
            <pc:sldMk cId="2184480809" sldId="333"/>
            <ac:spMk id="11" creationId="{EBF924AB-D08B-432F-91EB-7E8DBDADB821}"/>
          </ac:spMkLst>
        </pc:spChg>
        <pc:spChg chg="add mod">
          <ac:chgData name="Edoardo Michele Marino" userId="e320b409-1d87-4259-a4e8-ecf3651e2af3" providerId="ADAL" clId="{3F29FCB8-7141-4FF8-9736-5CF69D05FF74}" dt="2023-03-21T08:58:50.582" v="1241" actId="1076"/>
          <ac:spMkLst>
            <pc:docMk/>
            <pc:sldMk cId="2184480809" sldId="333"/>
            <ac:spMk id="12" creationId="{D3569021-1039-4CE3-B39C-4E7AC2105251}"/>
          </ac:spMkLst>
        </pc:spChg>
        <pc:spChg chg="del mod">
          <ac:chgData name="Edoardo Michele Marino" userId="e320b409-1d87-4259-a4e8-ecf3651e2af3" providerId="ADAL" clId="{3F29FCB8-7141-4FF8-9736-5CF69D05FF74}" dt="2023-03-21T08:57:35.676" v="1232" actId="478"/>
          <ac:spMkLst>
            <pc:docMk/>
            <pc:sldMk cId="2184480809" sldId="333"/>
            <ac:spMk id="15" creationId="{A60C0F2E-8739-420D-AEE5-CB79376C55D8}"/>
          </ac:spMkLst>
        </pc:spChg>
        <pc:spChg chg="del mod">
          <ac:chgData name="Edoardo Michele Marino" userId="e320b409-1d87-4259-a4e8-ecf3651e2af3" providerId="ADAL" clId="{3F29FCB8-7141-4FF8-9736-5CF69D05FF74}" dt="2023-03-21T08:57:35.676" v="1232" actId="478"/>
          <ac:spMkLst>
            <pc:docMk/>
            <pc:sldMk cId="2184480809" sldId="333"/>
            <ac:spMk id="16" creationId="{847E82B9-3CC9-4346-A806-1A5AA484E25D}"/>
          </ac:spMkLst>
        </pc:spChg>
        <pc:spChg chg="del">
          <ac:chgData name="Edoardo Michele Marino" userId="e320b409-1d87-4259-a4e8-ecf3651e2af3" providerId="ADAL" clId="{3F29FCB8-7141-4FF8-9736-5CF69D05FF74}" dt="2023-03-21T08:57:35.676" v="1232" actId="478"/>
          <ac:spMkLst>
            <pc:docMk/>
            <pc:sldMk cId="2184480809" sldId="333"/>
            <ac:spMk id="17" creationId="{04384594-98AC-44F9-A314-85196250D4F5}"/>
          </ac:spMkLst>
        </pc:spChg>
        <pc:spChg chg="del mod">
          <ac:chgData name="Edoardo Michele Marino" userId="e320b409-1d87-4259-a4e8-ecf3651e2af3" providerId="ADAL" clId="{3F29FCB8-7141-4FF8-9736-5CF69D05FF74}" dt="2023-03-21T08:57:35.676" v="1232" actId="478"/>
          <ac:spMkLst>
            <pc:docMk/>
            <pc:sldMk cId="2184480809" sldId="333"/>
            <ac:spMk id="18" creationId="{DCD8B5A2-DB20-4500-A642-52A0A291BB29}"/>
          </ac:spMkLst>
        </pc:spChg>
        <pc:spChg chg="del mod">
          <ac:chgData name="Edoardo Michele Marino" userId="e320b409-1d87-4259-a4e8-ecf3651e2af3" providerId="ADAL" clId="{3F29FCB8-7141-4FF8-9736-5CF69D05FF74}" dt="2023-03-21T08:57:35.676" v="1232" actId="478"/>
          <ac:spMkLst>
            <pc:docMk/>
            <pc:sldMk cId="2184480809" sldId="333"/>
            <ac:spMk id="19" creationId="{F133792B-7882-4B1A-ADCF-01BA7B3E8AB6}"/>
          </ac:spMkLst>
        </pc:spChg>
        <pc:picChg chg="add mod">
          <ac:chgData name="Edoardo Michele Marino" userId="e320b409-1d87-4259-a4e8-ecf3651e2af3" providerId="ADAL" clId="{3F29FCB8-7141-4FF8-9736-5CF69D05FF74}" dt="2023-03-21T08:57:57.215" v="1236" actId="1076"/>
          <ac:picMkLst>
            <pc:docMk/>
            <pc:sldMk cId="2184480809" sldId="333"/>
            <ac:picMk id="9" creationId="{902D95C1-2FD1-4811-B897-0C275F1169FE}"/>
          </ac:picMkLst>
        </pc:picChg>
        <pc:picChg chg="add mod">
          <ac:chgData name="Edoardo Michele Marino" userId="e320b409-1d87-4259-a4e8-ecf3651e2af3" providerId="ADAL" clId="{3F29FCB8-7141-4FF8-9736-5CF69D05FF74}" dt="2023-03-21T08:57:48.775" v="1235" actId="1076"/>
          <ac:picMkLst>
            <pc:docMk/>
            <pc:sldMk cId="2184480809" sldId="333"/>
            <ac:picMk id="10" creationId="{4E11D875-3F93-4B87-A3F2-3F569D0EB430}"/>
          </ac:picMkLst>
        </pc:picChg>
      </pc:sldChg>
      <pc:sldChg chg="addSp delSp modSp add mod delAnim">
        <pc:chgData name="Edoardo Michele Marino" userId="e320b409-1d87-4259-a4e8-ecf3651e2af3" providerId="ADAL" clId="{3F29FCB8-7141-4FF8-9736-5CF69D05FF74}" dt="2023-03-21T09:00:08.293" v="1251"/>
        <pc:sldMkLst>
          <pc:docMk/>
          <pc:sldMk cId="1796613845" sldId="334"/>
        </pc:sldMkLst>
        <pc:spChg chg="add mod">
          <ac:chgData name="Edoardo Michele Marino" userId="e320b409-1d87-4259-a4e8-ecf3651e2af3" providerId="ADAL" clId="{3F29FCB8-7141-4FF8-9736-5CF69D05FF74}" dt="2023-03-21T08:59:21.889" v="1243" actId="14100"/>
          <ac:spMkLst>
            <pc:docMk/>
            <pc:sldMk cId="1796613845" sldId="334"/>
            <ac:spMk id="7" creationId="{B5B5183F-5A56-4735-BB7B-4EE4874FAB33}"/>
          </ac:spMkLst>
        </pc:spChg>
        <pc:spChg chg="del">
          <ac:chgData name="Edoardo Michele Marino" userId="e320b409-1d87-4259-a4e8-ecf3651e2af3" providerId="ADAL" clId="{3F29FCB8-7141-4FF8-9736-5CF69D05FF74}" dt="2023-03-21T08:58:28.679" v="1238" actId="478"/>
          <ac:spMkLst>
            <pc:docMk/>
            <pc:sldMk cId="1796613845" sldId="334"/>
            <ac:spMk id="8" creationId="{7A780CFA-26C0-460B-A1F7-F1D8B5362864}"/>
          </ac:spMkLst>
        </pc:spChg>
        <pc:spChg chg="del">
          <ac:chgData name="Edoardo Michele Marino" userId="e320b409-1d87-4259-a4e8-ecf3651e2af3" providerId="ADAL" clId="{3F29FCB8-7141-4FF8-9736-5CF69D05FF74}" dt="2023-03-21T08:58:28.679" v="1238" actId="478"/>
          <ac:spMkLst>
            <pc:docMk/>
            <pc:sldMk cId="1796613845" sldId="334"/>
            <ac:spMk id="11" creationId="{EBF924AB-D08B-432F-91EB-7E8DBDADB821}"/>
          </ac:spMkLst>
        </pc:spChg>
        <pc:spChg chg="add mod ord">
          <ac:chgData name="Edoardo Michele Marino" userId="e320b409-1d87-4259-a4e8-ecf3651e2af3" providerId="ADAL" clId="{3F29FCB8-7141-4FF8-9736-5CF69D05FF74}" dt="2023-03-21T09:00:00.353" v="1250" actId="207"/>
          <ac:spMkLst>
            <pc:docMk/>
            <pc:sldMk cId="1796613845" sldId="334"/>
            <ac:spMk id="13" creationId="{F1B3BBE0-21B3-422D-81E4-D89DB607E2EC}"/>
          </ac:spMkLst>
        </pc:spChg>
        <pc:spChg chg="add mod">
          <ac:chgData name="Edoardo Michele Marino" userId="e320b409-1d87-4259-a4e8-ecf3651e2af3" providerId="ADAL" clId="{3F29FCB8-7141-4FF8-9736-5CF69D05FF74}" dt="2023-03-21T09:00:08.293" v="1251"/>
          <ac:spMkLst>
            <pc:docMk/>
            <pc:sldMk cId="1796613845" sldId="334"/>
            <ac:spMk id="15" creationId="{52493D4A-56B9-4158-B753-2507ED6DB7B2}"/>
          </ac:spMkLst>
        </pc:spChg>
        <pc:picChg chg="del">
          <ac:chgData name="Edoardo Michele Marino" userId="e320b409-1d87-4259-a4e8-ecf3651e2af3" providerId="ADAL" clId="{3F29FCB8-7141-4FF8-9736-5CF69D05FF74}" dt="2023-03-21T08:58:28.679" v="1238" actId="478"/>
          <ac:picMkLst>
            <pc:docMk/>
            <pc:sldMk cId="1796613845" sldId="334"/>
            <ac:picMk id="9" creationId="{902D95C1-2FD1-4811-B897-0C275F1169FE}"/>
          </ac:picMkLst>
        </pc:picChg>
        <pc:picChg chg="del">
          <ac:chgData name="Edoardo Michele Marino" userId="e320b409-1d87-4259-a4e8-ecf3651e2af3" providerId="ADAL" clId="{3F29FCB8-7141-4FF8-9736-5CF69D05FF74}" dt="2023-03-21T08:58:28.679" v="1238" actId="478"/>
          <ac:picMkLst>
            <pc:docMk/>
            <pc:sldMk cId="1796613845" sldId="334"/>
            <ac:picMk id="10" creationId="{4E11D875-3F93-4B87-A3F2-3F569D0EB430}"/>
          </ac:picMkLst>
        </pc:picChg>
        <pc:picChg chg="add del mod">
          <ac:chgData name="Edoardo Michele Marino" userId="e320b409-1d87-4259-a4e8-ecf3651e2af3" providerId="ADAL" clId="{3F29FCB8-7141-4FF8-9736-5CF69D05FF74}" dt="2023-03-21T08:59:40.530" v="1245" actId="478"/>
          <ac:picMkLst>
            <pc:docMk/>
            <pc:sldMk cId="1796613845" sldId="334"/>
            <ac:picMk id="12" creationId="{0C764BDD-076E-4AC2-A5B2-387BD62C68F4}"/>
          </ac:picMkLst>
        </pc:picChg>
        <pc:picChg chg="add mod">
          <ac:chgData name="Edoardo Michele Marino" userId="e320b409-1d87-4259-a4e8-ecf3651e2af3" providerId="ADAL" clId="{3F29FCB8-7141-4FF8-9736-5CF69D05FF74}" dt="2023-03-21T08:59:41.475" v="1246"/>
          <ac:picMkLst>
            <pc:docMk/>
            <pc:sldMk cId="1796613845" sldId="334"/>
            <ac:picMk id="14" creationId="{2B88F8EE-B078-4BD6-AD7A-E60A3824135D}"/>
          </ac:picMkLst>
        </pc:picChg>
      </pc:sldChg>
    </pc:docChg>
  </pc:docChgLst>
  <pc:docChgLst>
    <pc:chgData name="Edoardo Michele" userId="e320b409-1d87-4259-a4e8-ecf3651e2af3" providerId="ADAL" clId="{262E3E37-BDAB-44F6-AEC7-238754ABCEA2}"/>
    <pc:docChg chg="modSld">
      <pc:chgData name="Edoardo Michele" userId="e320b409-1d87-4259-a4e8-ecf3651e2af3" providerId="ADAL" clId="{262E3E37-BDAB-44F6-AEC7-238754ABCEA2}" dt="2023-03-23T08:54:51.051" v="12"/>
      <pc:docMkLst>
        <pc:docMk/>
      </pc:docMkLst>
      <pc:sldChg chg="modSp mod">
        <pc:chgData name="Edoardo Michele" userId="e320b409-1d87-4259-a4e8-ecf3651e2af3" providerId="ADAL" clId="{262E3E37-BDAB-44F6-AEC7-238754ABCEA2}" dt="2023-03-23T07:17:21.771" v="10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262E3E37-BDAB-44F6-AEC7-238754ABCEA2}" dt="2023-03-23T07:17:21.771" v="10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modSp">
        <pc:chgData name="Edoardo Michele" userId="e320b409-1d87-4259-a4e8-ecf3651e2af3" providerId="ADAL" clId="{262E3E37-BDAB-44F6-AEC7-238754ABCEA2}" dt="2023-03-23T08:54:51.051" v="12"/>
        <pc:sldMkLst>
          <pc:docMk/>
          <pc:sldMk cId="1873267419" sldId="345"/>
        </pc:sldMkLst>
        <pc:graphicFrameChg chg="mod">
          <ac:chgData name="Edoardo Michele" userId="e320b409-1d87-4259-a4e8-ecf3651e2af3" providerId="ADAL" clId="{262E3E37-BDAB-44F6-AEC7-238754ABCEA2}" dt="2023-03-23T08:54:51.051" v="12"/>
          <ac:graphicFrameMkLst>
            <pc:docMk/>
            <pc:sldMk cId="1873267419" sldId="345"/>
            <ac:graphicFrameMk id="9" creationId="{6D9A091B-3835-4D7F-BA77-C6CE90CDD04E}"/>
          </ac:graphicFrameMkLst>
        </pc:graphicFrameChg>
      </pc:sldChg>
    </pc:docChg>
  </pc:docChgLst>
  <pc:docChgLst>
    <pc:chgData name="Edoardo Michele Marino" userId="e320b409-1d87-4259-a4e8-ecf3651e2af3" providerId="ADAL" clId="{55BE834B-C96C-46AE-A516-BD3E27887A16}"/>
    <pc:docChg chg="undo custSel addSld delSld modSld sldOrd">
      <pc:chgData name="Edoardo Michele Marino" userId="e320b409-1d87-4259-a4e8-ecf3651e2af3" providerId="ADAL" clId="{55BE834B-C96C-46AE-A516-BD3E27887A16}" dt="2023-03-06T10:30:19.062" v="2062" actId="12788"/>
      <pc:docMkLst>
        <pc:docMk/>
      </pc:docMkLst>
      <pc:sldChg chg="modSp mod">
        <pc:chgData name="Edoardo Michele Marino" userId="e320b409-1d87-4259-a4e8-ecf3651e2af3" providerId="ADAL" clId="{55BE834B-C96C-46AE-A516-BD3E27887A16}" dt="2023-03-06T10:30:19.062" v="2062" actId="12788"/>
        <pc:sldMkLst>
          <pc:docMk/>
          <pc:sldMk cId="1809912637" sldId="256"/>
        </pc:sldMkLst>
        <pc:spChg chg="mod">
          <ac:chgData name="Edoardo Michele Marino" userId="e320b409-1d87-4259-a4e8-ecf3651e2af3" providerId="ADAL" clId="{55BE834B-C96C-46AE-A516-BD3E27887A16}" dt="2023-03-06T10:30:19.062" v="2062" actId="12788"/>
          <ac:spMkLst>
            <pc:docMk/>
            <pc:sldMk cId="1809912637" sldId="256"/>
            <ac:spMk id="3" creationId="{F8185DEC-231E-4AEA-9B74-E40FB650667F}"/>
          </ac:spMkLst>
        </pc:spChg>
      </pc:sldChg>
      <pc:sldChg chg="addSp delSp modSp add mod">
        <pc:chgData name="Edoardo Michele Marino" userId="e320b409-1d87-4259-a4e8-ecf3651e2af3" providerId="ADAL" clId="{55BE834B-C96C-46AE-A516-BD3E27887A16}" dt="2023-03-06T07:48:37.939" v="7" actId="12788"/>
        <pc:sldMkLst>
          <pc:docMk/>
          <pc:sldMk cId="4081531684" sldId="331"/>
        </pc:sldMkLst>
        <pc:spChg chg="mod">
          <ac:chgData name="Edoardo Michele Marino" userId="e320b409-1d87-4259-a4e8-ecf3651e2af3" providerId="ADAL" clId="{55BE834B-C96C-46AE-A516-BD3E27887A16}" dt="2023-03-06T07:47:47.662" v="1"/>
          <ac:spMkLst>
            <pc:docMk/>
            <pc:sldMk cId="4081531684" sldId="331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55BE834B-C96C-46AE-A516-BD3E27887A16}" dt="2023-03-06T07:48:22.051" v="6" actId="478"/>
          <ac:spMkLst>
            <pc:docMk/>
            <pc:sldMk cId="4081531684" sldId="331"/>
            <ac:spMk id="4" creationId="{B78421C2-959A-489E-A7CE-F890B274F0B4}"/>
          </ac:spMkLst>
        </pc:spChg>
        <pc:spChg chg="del mod">
          <ac:chgData name="Edoardo Michele Marino" userId="e320b409-1d87-4259-a4e8-ecf3651e2af3" providerId="ADAL" clId="{55BE834B-C96C-46AE-A516-BD3E27887A16}" dt="2023-03-06T07:48:17.077" v="5" actId="478"/>
          <ac:spMkLst>
            <pc:docMk/>
            <pc:sldMk cId="4081531684" sldId="331"/>
            <ac:spMk id="8" creationId="{D6498768-9974-4D25-9DE2-4089F012DBE7}"/>
          </ac:spMkLst>
        </pc:spChg>
        <pc:spChg chg="del">
          <ac:chgData name="Edoardo Michele Marino" userId="e320b409-1d87-4259-a4e8-ecf3651e2af3" providerId="ADAL" clId="{55BE834B-C96C-46AE-A516-BD3E27887A16}" dt="2023-03-06T07:48:01.653" v="2" actId="478"/>
          <ac:spMkLst>
            <pc:docMk/>
            <pc:sldMk cId="4081531684" sldId="331"/>
            <ac:spMk id="9" creationId="{05466DDD-B43D-4D4C-9779-48F82C46ED11}"/>
          </ac:spMkLst>
        </pc:spChg>
        <pc:spChg chg="del">
          <ac:chgData name="Edoardo Michele Marino" userId="e320b409-1d87-4259-a4e8-ecf3651e2af3" providerId="ADAL" clId="{55BE834B-C96C-46AE-A516-BD3E27887A16}" dt="2023-03-06T07:48:01.653" v="2" actId="478"/>
          <ac:spMkLst>
            <pc:docMk/>
            <pc:sldMk cId="4081531684" sldId="331"/>
            <ac:spMk id="10" creationId="{9564CF9C-B270-4086-BC58-2A4D0F87911F}"/>
          </ac:spMkLst>
        </pc:spChg>
        <pc:spChg chg="add mod">
          <ac:chgData name="Edoardo Michele Marino" userId="e320b409-1d87-4259-a4e8-ecf3651e2af3" providerId="ADAL" clId="{55BE834B-C96C-46AE-A516-BD3E27887A16}" dt="2023-03-06T07:48:11.557" v="4" actId="554"/>
          <ac:spMkLst>
            <pc:docMk/>
            <pc:sldMk cId="4081531684" sldId="331"/>
            <ac:spMk id="11" creationId="{F9AA1981-4F6B-4100-ADEE-D3A7E8C34548}"/>
          </ac:spMkLst>
        </pc:spChg>
        <pc:spChg chg="add mod">
          <ac:chgData name="Edoardo Michele Marino" userId="e320b409-1d87-4259-a4e8-ecf3651e2af3" providerId="ADAL" clId="{55BE834B-C96C-46AE-A516-BD3E27887A16}" dt="2023-03-06T07:48:37.939" v="7" actId="12788"/>
          <ac:spMkLst>
            <pc:docMk/>
            <pc:sldMk cId="4081531684" sldId="331"/>
            <ac:spMk id="12" creationId="{F938F428-52FC-4485-84C6-F37B0D6969E3}"/>
          </ac:spMkLst>
        </pc:spChg>
        <pc:picChg chg="del">
          <ac:chgData name="Edoardo Michele Marino" userId="e320b409-1d87-4259-a4e8-ecf3651e2af3" providerId="ADAL" clId="{55BE834B-C96C-46AE-A516-BD3E27887A16}" dt="2023-03-06T07:48:01.653" v="2" actId="478"/>
          <ac:picMkLst>
            <pc:docMk/>
            <pc:sldMk cId="4081531684" sldId="331"/>
            <ac:picMk id="7" creationId="{FDD3CABD-79BC-4460-A0C8-83C1EEC4E957}"/>
          </ac:picMkLst>
        </pc:picChg>
      </pc:sldChg>
      <pc:sldChg chg="addSp delSp modSp add mod modAnim">
        <pc:chgData name="Edoardo Michele Marino" userId="e320b409-1d87-4259-a4e8-ecf3651e2af3" providerId="ADAL" clId="{55BE834B-C96C-46AE-A516-BD3E27887A16}" dt="2023-03-06T07:50:48.805" v="17" actId="207"/>
        <pc:sldMkLst>
          <pc:docMk/>
          <pc:sldMk cId="1708262018" sldId="332"/>
        </pc:sldMkLst>
        <pc:spChg chg="add mod">
          <ac:chgData name="Edoardo Michele Marino" userId="e320b409-1d87-4259-a4e8-ecf3651e2af3" providerId="ADAL" clId="{55BE834B-C96C-46AE-A516-BD3E27887A16}" dt="2023-03-06T07:50:39.870" v="15" actId="207"/>
          <ac:spMkLst>
            <pc:docMk/>
            <pc:sldMk cId="1708262018" sldId="332"/>
            <ac:spMk id="5" creationId="{F3991D2F-96B1-4AC4-B7FC-84DF5DF85F76}"/>
          </ac:spMkLst>
        </pc:spChg>
        <pc:spChg chg="add mod">
          <ac:chgData name="Edoardo Michele Marino" userId="e320b409-1d87-4259-a4e8-ecf3651e2af3" providerId="ADAL" clId="{55BE834B-C96C-46AE-A516-BD3E27887A16}" dt="2023-03-06T07:50:48.805" v="17" actId="207"/>
          <ac:spMkLst>
            <pc:docMk/>
            <pc:sldMk cId="1708262018" sldId="332"/>
            <ac:spMk id="6" creationId="{A5DEB95A-3A8E-4EE5-BE39-5305EF2FF007}"/>
          </ac:spMkLst>
        </pc:spChg>
        <pc:spChg chg="del">
          <ac:chgData name="Edoardo Michele Marino" userId="e320b409-1d87-4259-a4e8-ecf3651e2af3" providerId="ADAL" clId="{55BE834B-C96C-46AE-A516-BD3E27887A16}" dt="2023-03-06T07:50:10.858" v="9" actId="478"/>
          <ac:spMkLst>
            <pc:docMk/>
            <pc:sldMk cId="1708262018" sldId="332"/>
            <ac:spMk id="11" creationId="{F9AA1981-4F6B-4100-ADEE-D3A7E8C34548}"/>
          </ac:spMkLst>
        </pc:spChg>
        <pc:spChg chg="del">
          <ac:chgData name="Edoardo Michele Marino" userId="e320b409-1d87-4259-a4e8-ecf3651e2af3" providerId="ADAL" clId="{55BE834B-C96C-46AE-A516-BD3E27887A16}" dt="2023-03-06T07:50:16.202" v="10" actId="478"/>
          <ac:spMkLst>
            <pc:docMk/>
            <pc:sldMk cId="1708262018" sldId="332"/>
            <ac:spMk id="12" creationId="{F938F428-52FC-4485-84C6-F37B0D6969E3}"/>
          </ac:spMkLst>
        </pc:spChg>
      </pc:sldChg>
      <pc:sldChg chg="addSp delSp modSp add mod modAnim">
        <pc:chgData name="Edoardo Michele Marino" userId="e320b409-1d87-4259-a4e8-ecf3651e2af3" providerId="ADAL" clId="{55BE834B-C96C-46AE-A516-BD3E27887A16}" dt="2023-03-06T07:53:25.081" v="64" actId="478"/>
        <pc:sldMkLst>
          <pc:docMk/>
          <pc:sldMk cId="3902475386" sldId="333"/>
        </pc:sldMkLst>
        <pc:spChg chg="mod">
          <ac:chgData name="Edoardo Michele Marino" userId="e320b409-1d87-4259-a4e8-ecf3651e2af3" providerId="ADAL" clId="{55BE834B-C96C-46AE-A516-BD3E27887A16}" dt="2023-03-06T07:52:09.098" v="51" actId="6549"/>
          <ac:spMkLst>
            <pc:docMk/>
            <pc:sldMk cId="3902475386" sldId="333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7:52:13.275" v="52" actId="478"/>
          <ac:spMkLst>
            <pc:docMk/>
            <pc:sldMk cId="3902475386" sldId="333"/>
            <ac:spMk id="5" creationId="{F3991D2F-96B1-4AC4-B7FC-84DF5DF85F76}"/>
          </ac:spMkLst>
        </pc:spChg>
        <pc:spChg chg="del">
          <ac:chgData name="Edoardo Michele Marino" userId="e320b409-1d87-4259-a4e8-ecf3651e2af3" providerId="ADAL" clId="{55BE834B-C96C-46AE-A516-BD3E27887A16}" dt="2023-03-06T07:52:13.275" v="52" actId="478"/>
          <ac:spMkLst>
            <pc:docMk/>
            <pc:sldMk cId="3902475386" sldId="333"/>
            <ac:spMk id="6" creationId="{A5DEB95A-3A8E-4EE5-BE39-5305EF2FF007}"/>
          </ac:spMkLst>
        </pc:spChg>
        <pc:spChg chg="add mod">
          <ac:chgData name="Edoardo Michele Marino" userId="e320b409-1d87-4259-a4e8-ecf3651e2af3" providerId="ADAL" clId="{55BE834B-C96C-46AE-A516-BD3E27887A16}" dt="2023-03-06T07:52:36.294" v="55" actId="113"/>
          <ac:spMkLst>
            <pc:docMk/>
            <pc:sldMk cId="3902475386" sldId="333"/>
            <ac:spMk id="7" creationId="{FCA699AF-91AE-477F-B937-FBEC5A3FD3B5}"/>
          </ac:spMkLst>
        </pc:spChg>
        <pc:spChg chg="mod">
          <ac:chgData name="Edoardo Michele Marino" userId="e320b409-1d87-4259-a4e8-ecf3651e2af3" providerId="ADAL" clId="{55BE834B-C96C-46AE-A516-BD3E27887A16}" dt="2023-03-06T07:53:25.081" v="64" actId="478"/>
          <ac:spMkLst>
            <pc:docMk/>
            <pc:sldMk cId="3902475386" sldId="333"/>
            <ac:spMk id="9" creationId="{2322EB8A-E9FD-44EC-91D6-C940325EB37A}"/>
          </ac:spMkLst>
        </pc:spChg>
        <pc:spChg chg="del mod">
          <ac:chgData name="Edoardo Michele Marino" userId="e320b409-1d87-4259-a4e8-ecf3651e2af3" providerId="ADAL" clId="{55BE834B-C96C-46AE-A516-BD3E27887A16}" dt="2023-03-06T07:53:20.322" v="63" actId="478"/>
          <ac:spMkLst>
            <pc:docMk/>
            <pc:sldMk cId="3902475386" sldId="333"/>
            <ac:spMk id="11" creationId="{3D9FD303-FAD9-400F-A6D5-4C3D744C4DAC}"/>
          </ac:spMkLst>
        </pc:spChg>
        <pc:spChg chg="del mod">
          <ac:chgData name="Edoardo Michele Marino" userId="e320b409-1d87-4259-a4e8-ecf3651e2af3" providerId="ADAL" clId="{55BE834B-C96C-46AE-A516-BD3E27887A16}" dt="2023-03-06T07:53:25.081" v="64" actId="478"/>
          <ac:spMkLst>
            <pc:docMk/>
            <pc:sldMk cId="3902475386" sldId="333"/>
            <ac:spMk id="12" creationId="{1397B396-A5AE-4D41-BF3E-E991BDAAA8FF}"/>
          </ac:spMkLst>
        </pc:spChg>
        <pc:spChg chg="add mod">
          <ac:chgData name="Edoardo Michele Marino" userId="e320b409-1d87-4259-a4e8-ecf3651e2af3" providerId="ADAL" clId="{55BE834B-C96C-46AE-A516-BD3E27887A16}" dt="2023-03-06T07:53:16.253" v="62" actId="207"/>
          <ac:spMkLst>
            <pc:docMk/>
            <pc:sldMk cId="3902475386" sldId="333"/>
            <ac:spMk id="13" creationId="{B97FC6B2-4FF7-4CE0-AC3D-791FFD530E11}"/>
          </ac:spMkLst>
        </pc:spChg>
        <pc:grpChg chg="add del mod">
          <ac:chgData name="Edoardo Michele Marino" userId="e320b409-1d87-4259-a4e8-ecf3651e2af3" providerId="ADAL" clId="{55BE834B-C96C-46AE-A516-BD3E27887A16}" dt="2023-03-06T07:53:25.081" v="64" actId="478"/>
          <ac:grpSpMkLst>
            <pc:docMk/>
            <pc:sldMk cId="3902475386" sldId="333"/>
            <ac:grpSpMk id="8" creationId="{0CE8D2F1-B5C6-409D-B9FD-40A599972194}"/>
          </ac:grpSpMkLst>
        </pc:grpChg>
        <pc:grpChg chg="del mod">
          <ac:chgData name="Edoardo Michele Marino" userId="e320b409-1d87-4259-a4e8-ecf3651e2af3" providerId="ADAL" clId="{55BE834B-C96C-46AE-A516-BD3E27887A16}" dt="2023-03-06T07:53:20.322" v="63" actId="478"/>
          <ac:grpSpMkLst>
            <pc:docMk/>
            <pc:sldMk cId="3902475386" sldId="333"/>
            <ac:grpSpMk id="10" creationId="{41F3F0B2-BD00-4238-A0E1-B9D82AE736ED}"/>
          </ac:grpSpMkLst>
        </pc:grpChg>
      </pc:sldChg>
      <pc:sldChg chg="addSp delSp modSp add mod modAnim">
        <pc:chgData name="Edoardo Michele Marino" userId="e320b409-1d87-4259-a4e8-ecf3651e2af3" providerId="ADAL" clId="{55BE834B-C96C-46AE-A516-BD3E27887A16}" dt="2023-03-06T07:55:04.792" v="70" actId="207"/>
        <pc:sldMkLst>
          <pc:docMk/>
          <pc:sldMk cId="3681644837" sldId="334"/>
        </pc:sldMkLst>
        <pc:spChg chg="mod">
          <ac:chgData name="Edoardo Michele Marino" userId="e320b409-1d87-4259-a4e8-ecf3651e2af3" providerId="ADAL" clId="{55BE834B-C96C-46AE-A516-BD3E27887A16}" dt="2023-03-06T07:54:39.873" v="67" actId="6549"/>
          <ac:spMkLst>
            <pc:docMk/>
            <pc:sldMk cId="3681644837" sldId="334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7:54:44.131" v="68" actId="478"/>
          <ac:spMkLst>
            <pc:docMk/>
            <pc:sldMk cId="3681644837" sldId="334"/>
            <ac:spMk id="7" creationId="{FCA699AF-91AE-477F-B937-FBEC5A3FD3B5}"/>
          </ac:spMkLst>
        </pc:spChg>
        <pc:spChg chg="mod">
          <ac:chgData name="Edoardo Michele Marino" userId="e320b409-1d87-4259-a4e8-ecf3651e2af3" providerId="ADAL" clId="{55BE834B-C96C-46AE-A516-BD3E27887A16}" dt="2023-03-06T07:54:58.377" v="69"/>
          <ac:spMkLst>
            <pc:docMk/>
            <pc:sldMk cId="3681644837" sldId="334"/>
            <ac:spMk id="8" creationId="{D7C15137-B4FC-45D8-8BB9-DF31BB782AD0}"/>
          </ac:spMkLst>
        </pc:spChg>
        <pc:spChg chg="del">
          <ac:chgData name="Edoardo Michele Marino" userId="e320b409-1d87-4259-a4e8-ecf3651e2af3" providerId="ADAL" clId="{55BE834B-C96C-46AE-A516-BD3E27887A16}" dt="2023-03-06T07:54:44.131" v="68" actId="478"/>
          <ac:spMkLst>
            <pc:docMk/>
            <pc:sldMk cId="3681644837" sldId="334"/>
            <ac:spMk id="9" creationId="{2322EB8A-E9FD-44EC-91D6-C940325EB37A}"/>
          </ac:spMkLst>
        </pc:spChg>
        <pc:spChg chg="mod">
          <ac:chgData name="Edoardo Michele Marino" userId="e320b409-1d87-4259-a4e8-ecf3651e2af3" providerId="ADAL" clId="{55BE834B-C96C-46AE-A516-BD3E27887A16}" dt="2023-03-06T07:54:58.377" v="69"/>
          <ac:spMkLst>
            <pc:docMk/>
            <pc:sldMk cId="3681644837" sldId="334"/>
            <ac:spMk id="10" creationId="{4145C125-B25B-4DCF-B327-E1F39CEFEDC9}"/>
          </ac:spMkLst>
        </pc:spChg>
        <pc:spChg chg="add mod">
          <ac:chgData name="Edoardo Michele Marino" userId="e320b409-1d87-4259-a4e8-ecf3651e2af3" providerId="ADAL" clId="{55BE834B-C96C-46AE-A516-BD3E27887A16}" dt="2023-03-06T07:54:58.377" v="69"/>
          <ac:spMkLst>
            <pc:docMk/>
            <pc:sldMk cId="3681644837" sldId="334"/>
            <ac:spMk id="11" creationId="{7D6A380B-F26E-492C-BF88-075D6DC63B65}"/>
          </ac:spMkLst>
        </pc:spChg>
        <pc:spChg chg="add mod">
          <ac:chgData name="Edoardo Michele Marino" userId="e320b409-1d87-4259-a4e8-ecf3651e2af3" providerId="ADAL" clId="{55BE834B-C96C-46AE-A516-BD3E27887A16}" dt="2023-03-06T07:55:04.792" v="70" actId="207"/>
          <ac:spMkLst>
            <pc:docMk/>
            <pc:sldMk cId="3681644837" sldId="334"/>
            <ac:spMk id="12" creationId="{A1711932-8869-4BAD-B93E-E93CC2FCA8F0}"/>
          </ac:spMkLst>
        </pc:spChg>
        <pc:spChg chg="del">
          <ac:chgData name="Edoardo Michele Marino" userId="e320b409-1d87-4259-a4e8-ecf3651e2af3" providerId="ADAL" clId="{55BE834B-C96C-46AE-A516-BD3E27887A16}" dt="2023-03-06T07:54:44.131" v="68" actId="478"/>
          <ac:spMkLst>
            <pc:docMk/>
            <pc:sldMk cId="3681644837" sldId="334"/>
            <ac:spMk id="13" creationId="{B97FC6B2-4FF7-4CE0-AC3D-791FFD530E11}"/>
          </ac:spMkLst>
        </pc:spChg>
        <pc:grpChg chg="add mod">
          <ac:chgData name="Edoardo Michele Marino" userId="e320b409-1d87-4259-a4e8-ecf3651e2af3" providerId="ADAL" clId="{55BE834B-C96C-46AE-A516-BD3E27887A16}" dt="2023-03-06T07:54:58.377" v="69"/>
          <ac:grpSpMkLst>
            <pc:docMk/>
            <pc:sldMk cId="3681644837" sldId="334"/>
            <ac:grpSpMk id="6" creationId="{AC82AE0E-6E49-4111-AADA-B2AC1848E34D}"/>
          </ac:grpSpMkLst>
        </pc:grpChg>
      </pc:sldChg>
      <pc:sldChg chg="addSp delSp modSp add modAnim">
        <pc:chgData name="Edoardo Michele Marino" userId="e320b409-1d87-4259-a4e8-ecf3651e2af3" providerId="ADAL" clId="{55BE834B-C96C-46AE-A516-BD3E27887A16}" dt="2023-03-06T07:56:08.099" v="76" actId="1076"/>
        <pc:sldMkLst>
          <pc:docMk/>
          <pc:sldMk cId="1389947159" sldId="335"/>
        </pc:sldMkLst>
        <pc:spChg chg="del">
          <ac:chgData name="Edoardo Michele Marino" userId="e320b409-1d87-4259-a4e8-ecf3651e2af3" providerId="ADAL" clId="{55BE834B-C96C-46AE-A516-BD3E27887A16}" dt="2023-03-06T07:55:41.936" v="72" actId="478"/>
          <ac:spMkLst>
            <pc:docMk/>
            <pc:sldMk cId="1389947159" sldId="335"/>
            <ac:spMk id="11" creationId="{7D6A380B-F26E-492C-BF88-075D6DC63B65}"/>
          </ac:spMkLst>
        </pc:spChg>
        <pc:spChg chg="del">
          <ac:chgData name="Edoardo Michele Marino" userId="e320b409-1d87-4259-a4e8-ecf3651e2af3" providerId="ADAL" clId="{55BE834B-C96C-46AE-A516-BD3E27887A16}" dt="2023-03-06T07:55:41.936" v="72" actId="478"/>
          <ac:spMkLst>
            <pc:docMk/>
            <pc:sldMk cId="1389947159" sldId="335"/>
            <ac:spMk id="12" creationId="{A1711932-8869-4BAD-B93E-E93CC2FCA8F0}"/>
          </ac:spMkLst>
        </pc:spChg>
        <pc:spChg chg="mod">
          <ac:chgData name="Edoardo Michele Marino" userId="e320b409-1d87-4259-a4e8-ecf3651e2af3" providerId="ADAL" clId="{55BE834B-C96C-46AE-A516-BD3E27887A16}" dt="2023-03-06T07:55:43.198" v="73"/>
          <ac:spMkLst>
            <pc:docMk/>
            <pc:sldMk cId="1389947159" sldId="335"/>
            <ac:spMk id="13" creationId="{C93BAA67-1209-4C1C-A0C3-A0C3C2BD6398}"/>
          </ac:spMkLst>
        </pc:spChg>
        <pc:spChg chg="mod">
          <ac:chgData name="Edoardo Michele Marino" userId="e320b409-1d87-4259-a4e8-ecf3651e2af3" providerId="ADAL" clId="{55BE834B-C96C-46AE-A516-BD3E27887A16}" dt="2023-03-06T07:55:43.198" v="73"/>
          <ac:spMkLst>
            <pc:docMk/>
            <pc:sldMk cId="1389947159" sldId="335"/>
            <ac:spMk id="14" creationId="{8E05146D-3B20-4706-8256-DCCF647F0A6C}"/>
          </ac:spMkLst>
        </pc:spChg>
        <pc:spChg chg="mod">
          <ac:chgData name="Edoardo Michele Marino" userId="e320b409-1d87-4259-a4e8-ecf3651e2af3" providerId="ADAL" clId="{55BE834B-C96C-46AE-A516-BD3E27887A16}" dt="2023-03-06T07:55:43.198" v="73"/>
          <ac:spMkLst>
            <pc:docMk/>
            <pc:sldMk cId="1389947159" sldId="335"/>
            <ac:spMk id="16" creationId="{ED4F598E-7C38-46A4-B2AA-479AA2E00301}"/>
          </ac:spMkLst>
        </pc:spChg>
        <pc:spChg chg="mod">
          <ac:chgData name="Edoardo Michele Marino" userId="e320b409-1d87-4259-a4e8-ecf3651e2af3" providerId="ADAL" clId="{55BE834B-C96C-46AE-A516-BD3E27887A16}" dt="2023-03-06T07:55:43.198" v="73"/>
          <ac:spMkLst>
            <pc:docMk/>
            <pc:sldMk cId="1389947159" sldId="335"/>
            <ac:spMk id="17" creationId="{A31EEF77-B285-4279-837B-BA218C9E5029}"/>
          </ac:spMkLst>
        </pc:spChg>
        <pc:spChg chg="add mod">
          <ac:chgData name="Edoardo Michele Marino" userId="e320b409-1d87-4259-a4e8-ecf3651e2af3" providerId="ADAL" clId="{55BE834B-C96C-46AE-A516-BD3E27887A16}" dt="2023-03-06T07:55:43.198" v="73"/>
          <ac:spMkLst>
            <pc:docMk/>
            <pc:sldMk cId="1389947159" sldId="335"/>
            <ac:spMk id="18" creationId="{A7BE12A8-A15C-44C6-827F-EBC151DF05DF}"/>
          </ac:spMkLst>
        </pc:spChg>
        <pc:spChg chg="add mod">
          <ac:chgData name="Edoardo Michele Marino" userId="e320b409-1d87-4259-a4e8-ecf3651e2af3" providerId="ADAL" clId="{55BE834B-C96C-46AE-A516-BD3E27887A16}" dt="2023-03-06T07:55:49.756" v="74" actId="207"/>
          <ac:spMkLst>
            <pc:docMk/>
            <pc:sldMk cId="1389947159" sldId="335"/>
            <ac:spMk id="19" creationId="{B467A699-F8DE-4962-AF90-AAAFFF7C4180}"/>
          </ac:spMkLst>
        </pc:spChg>
        <pc:spChg chg="add mod">
          <ac:chgData name="Edoardo Michele Marino" userId="e320b409-1d87-4259-a4e8-ecf3651e2af3" providerId="ADAL" clId="{55BE834B-C96C-46AE-A516-BD3E27887A16}" dt="2023-03-06T07:56:08.099" v="76" actId="1076"/>
          <ac:spMkLst>
            <pc:docMk/>
            <pc:sldMk cId="1389947159" sldId="335"/>
            <ac:spMk id="20" creationId="{8DE3B8EC-78D3-414C-BB84-E68300F82EA9}"/>
          </ac:spMkLst>
        </pc:spChg>
        <pc:grpChg chg="del">
          <ac:chgData name="Edoardo Michele Marino" userId="e320b409-1d87-4259-a4e8-ecf3651e2af3" providerId="ADAL" clId="{55BE834B-C96C-46AE-A516-BD3E27887A16}" dt="2023-03-06T07:55:41.936" v="72" actId="478"/>
          <ac:grpSpMkLst>
            <pc:docMk/>
            <pc:sldMk cId="1389947159" sldId="335"/>
            <ac:grpSpMk id="6" creationId="{AC82AE0E-6E49-4111-AADA-B2AC1848E34D}"/>
          </ac:grpSpMkLst>
        </pc:grpChg>
        <pc:grpChg chg="add mod">
          <ac:chgData name="Edoardo Michele Marino" userId="e320b409-1d87-4259-a4e8-ecf3651e2af3" providerId="ADAL" clId="{55BE834B-C96C-46AE-A516-BD3E27887A16}" dt="2023-03-06T07:55:43.198" v="73"/>
          <ac:grpSpMkLst>
            <pc:docMk/>
            <pc:sldMk cId="1389947159" sldId="335"/>
            <ac:grpSpMk id="9" creationId="{D5527988-5559-49E5-AF90-CFEE51556EE5}"/>
          </ac:grpSpMkLst>
        </pc:grpChg>
        <pc:grpChg chg="add mod">
          <ac:chgData name="Edoardo Michele Marino" userId="e320b409-1d87-4259-a4e8-ecf3651e2af3" providerId="ADAL" clId="{55BE834B-C96C-46AE-A516-BD3E27887A16}" dt="2023-03-06T07:55:43.198" v="73"/>
          <ac:grpSpMkLst>
            <pc:docMk/>
            <pc:sldMk cId="1389947159" sldId="335"/>
            <ac:grpSpMk id="15" creationId="{474C5CAC-8AE1-4E91-95D7-DBC032031A4D}"/>
          </ac:grpSpMkLst>
        </pc:grpChg>
      </pc:sldChg>
      <pc:sldChg chg="addSp delSp modSp add mod modAnim">
        <pc:chgData name="Edoardo Michele Marino" userId="e320b409-1d87-4259-a4e8-ecf3651e2af3" providerId="ADAL" clId="{55BE834B-C96C-46AE-A516-BD3E27887A16}" dt="2023-03-06T07:58:56.743" v="123" actId="20577"/>
        <pc:sldMkLst>
          <pc:docMk/>
          <pc:sldMk cId="3467781344" sldId="336"/>
        </pc:sldMkLst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12" creationId="{5A292C7B-E536-469B-9152-116DF7583361}"/>
          </ac:spMkLst>
        </pc:spChg>
        <pc:spChg chg="del">
          <ac:chgData name="Edoardo Michele Marino" userId="e320b409-1d87-4259-a4e8-ecf3651e2af3" providerId="ADAL" clId="{55BE834B-C96C-46AE-A516-BD3E27887A16}" dt="2023-03-06T07:56:35.543" v="78" actId="478"/>
          <ac:spMkLst>
            <pc:docMk/>
            <pc:sldMk cId="3467781344" sldId="336"/>
            <ac:spMk id="18" creationId="{A7BE12A8-A15C-44C6-827F-EBC151DF05DF}"/>
          </ac:spMkLst>
        </pc:spChg>
        <pc:spChg chg="del">
          <ac:chgData name="Edoardo Michele Marino" userId="e320b409-1d87-4259-a4e8-ecf3651e2af3" providerId="ADAL" clId="{55BE834B-C96C-46AE-A516-BD3E27887A16}" dt="2023-03-06T07:56:35.543" v="78" actId="478"/>
          <ac:spMkLst>
            <pc:docMk/>
            <pc:sldMk cId="3467781344" sldId="336"/>
            <ac:spMk id="19" creationId="{B467A699-F8DE-4962-AF90-AAAFFF7C4180}"/>
          </ac:spMkLst>
        </pc:spChg>
        <pc:spChg chg="del">
          <ac:chgData name="Edoardo Michele Marino" userId="e320b409-1d87-4259-a4e8-ecf3651e2af3" providerId="ADAL" clId="{55BE834B-C96C-46AE-A516-BD3E27887A16}" dt="2023-03-06T07:56:35.543" v="78" actId="478"/>
          <ac:spMkLst>
            <pc:docMk/>
            <pc:sldMk cId="3467781344" sldId="336"/>
            <ac:spMk id="20" creationId="{8DE3B8EC-78D3-414C-BB84-E68300F82EA9}"/>
          </ac:spMkLst>
        </pc:spChg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21" creationId="{32F7C28F-8F02-4D85-AA48-F54B95665BF0}"/>
          </ac:spMkLst>
        </pc:spChg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22" creationId="{D10E2425-2A49-4278-865D-DA309A6063EE}"/>
          </ac:spMkLst>
        </pc:spChg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23" creationId="{2E3F25F0-B321-43DD-A801-AA19A3B8A9A9}"/>
          </ac:spMkLst>
        </pc:spChg>
        <pc:spChg chg="add mod">
          <ac:chgData name="Edoardo Michele Marino" userId="e320b409-1d87-4259-a4e8-ecf3651e2af3" providerId="ADAL" clId="{55BE834B-C96C-46AE-A516-BD3E27887A16}" dt="2023-03-06T07:58:56.743" v="123" actId="20577"/>
          <ac:spMkLst>
            <pc:docMk/>
            <pc:sldMk cId="3467781344" sldId="336"/>
            <ac:spMk id="24" creationId="{3D7F26A5-3BEF-4988-9AF6-8045DB967F9B}"/>
          </ac:spMkLst>
        </pc:spChg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25" creationId="{D617E8C4-1325-46B7-B0A6-1A97AAFEED2F}"/>
          </ac:spMkLst>
        </pc:spChg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26" creationId="{3BBC6F69-7F9D-43A8-98D0-D321B04C4B27}"/>
          </ac:spMkLst>
        </pc:spChg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27" creationId="{CD4BFB3F-729C-4A7E-A0F7-F90F826D1C63}"/>
          </ac:spMkLst>
        </pc:spChg>
        <pc:spChg chg="add mod">
          <ac:chgData name="Edoardo Michele Marino" userId="e320b409-1d87-4259-a4e8-ecf3651e2af3" providerId="ADAL" clId="{55BE834B-C96C-46AE-A516-BD3E27887A16}" dt="2023-03-06T07:57:19.420" v="103" actId="207"/>
          <ac:spMkLst>
            <pc:docMk/>
            <pc:sldMk cId="3467781344" sldId="336"/>
            <ac:spMk id="28" creationId="{AEA16F2B-FEDC-4ED4-8176-7EFF0F8DE78F}"/>
          </ac:spMkLst>
        </pc:spChg>
        <pc:spChg chg="add mod">
          <ac:chgData name="Edoardo Michele Marino" userId="e320b409-1d87-4259-a4e8-ecf3651e2af3" providerId="ADAL" clId="{55BE834B-C96C-46AE-A516-BD3E27887A16}" dt="2023-03-06T07:57:24.371" v="104" actId="207"/>
          <ac:spMkLst>
            <pc:docMk/>
            <pc:sldMk cId="3467781344" sldId="336"/>
            <ac:spMk id="29" creationId="{168D81C5-AACC-49AA-8DC5-1E6D5678D05F}"/>
          </ac:spMkLst>
        </pc:spChg>
        <pc:spChg chg="add mod">
          <ac:chgData name="Edoardo Michele Marino" userId="e320b409-1d87-4259-a4e8-ecf3651e2af3" providerId="ADAL" clId="{55BE834B-C96C-46AE-A516-BD3E27887A16}" dt="2023-03-06T07:57:15.392" v="102" actId="207"/>
          <ac:spMkLst>
            <pc:docMk/>
            <pc:sldMk cId="3467781344" sldId="336"/>
            <ac:spMk id="30" creationId="{0BCB9363-BA30-4DF3-A96B-EC163CB76490}"/>
          </ac:spMkLst>
        </pc:spChg>
        <pc:grpChg chg="del">
          <ac:chgData name="Edoardo Michele Marino" userId="e320b409-1d87-4259-a4e8-ecf3651e2af3" providerId="ADAL" clId="{55BE834B-C96C-46AE-A516-BD3E27887A16}" dt="2023-03-06T07:56:35.543" v="78" actId="478"/>
          <ac:grpSpMkLst>
            <pc:docMk/>
            <pc:sldMk cId="3467781344" sldId="336"/>
            <ac:grpSpMk id="9" creationId="{D5527988-5559-49E5-AF90-CFEE51556EE5}"/>
          </ac:grpSpMkLst>
        </pc:grpChg>
        <pc:grpChg chg="del">
          <ac:chgData name="Edoardo Michele Marino" userId="e320b409-1d87-4259-a4e8-ecf3651e2af3" providerId="ADAL" clId="{55BE834B-C96C-46AE-A516-BD3E27887A16}" dt="2023-03-06T07:56:35.543" v="78" actId="478"/>
          <ac:grpSpMkLst>
            <pc:docMk/>
            <pc:sldMk cId="3467781344" sldId="336"/>
            <ac:grpSpMk id="15" creationId="{474C5CAC-8AE1-4E91-95D7-DBC032031A4D}"/>
          </ac:grpSpMkLst>
        </pc:grpChg>
      </pc:sldChg>
      <pc:sldChg chg="addSp delSp modSp add mod modAnim">
        <pc:chgData name="Edoardo Michele Marino" userId="e320b409-1d87-4259-a4e8-ecf3651e2af3" providerId="ADAL" clId="{55BE834B-C96C-46AE-A516-BD3E27887A16}" dt="2023-03-06T08:09:22.044" v="229" actId="21"/>
        <pc:sldMkLst>
          <pc:docMk/>
          <pc:sldMk cId="2556489291" sldId="337"/>
        </pc:sldMkLst>
        <pc:spChg chg="mod">
          <ac:chgData name="Edoardo Michele Marino" userId="e320b409-1d87-4259-a4e8-ecf3651e2af3" providerId="ADAL" clId="{55BE834B-C96C-46AE-A516-BD3E27887A16}" dt="2023-03-06T08:00:43.709" v="153" actId="20577"/>
          <ac:spMkLst>
            <pc:docMk/>
            <pc:sldMk cId="2556489291" sldId="337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12" creationId="{5A292C7B-E536-469B-9152-116DF7583361}"/>
          </ac:spMkLst>
        </pc:spChg>
        <pc:spChg chg="add mod">
          <ac:chgData name="Edoardo Michele Marino" userId="e320b409-1d87-4259-a4e8-ecf3651e2af3" providerId="ADAL" clId="{55BE834B-C96C-46AE-A516-BD3E27887A16}" dt="2023-03-06T08:00:02.187" v="126"/>
          <ac:spMkLst>
            <pc:docMk/>
            <pc:sldMk cId="2556489291" sldId="337"/>
            <ac:spMk id="14" creationId="{6F1B89F7-101C-4655-96FE-FE32CF93F267}"/>
          </ac:spMkLst>
        </pc:spChg>
        <pc:spChg chg="add mod">
          <ac:chgData name="Edoardo Michele Marino" userId="e320b409-1d87-4259-a4e8-ecf3651e2af3" providerId="ADAL" clId="{55BE834B-C96C-46AE-A516-BD3E27887A16}" dt="2023-03-06T08:01:17.013" v="157" actId="113"/>
          <ac:spMkLst>
            <pc:docMk/>
            <pc:sldMk cId="2556489291" sldId="337"/>
            <ac:spMk id="15" creationId="{414333F3-D85D-4667-9B57-1D283DCCF1E8}"/>
          </ac:spMkLst>
        </pc:spChg>
        <pc:spChg chg="add mod">
          <ac:chgData name="Edoardo Michele Marino" userId="e320b409-1d87-4259-a4e8-ecf3651e2af3" providerId="ADAL" clId="{55BE834B-C96C-46AE-A516-BD3E27887A16}" dt="2023-03-06T08:01:06.325" v="155" actId="20577"/>
          <ac:spMkLst>
            <pc:docMk/>
            <pc:sldMk cId="2556489291" sldId="337"/>
            <ac:spMk id="16" creationId="{5D889D06-B88E-4D1E-8337-8BA7C76098E2}"/>
          </ac:spMkLst>
        </pc:spChg>
        <pc:spChg chg="add mod">
          <ac:chgData name="Edoardo Michele Marino" userId="e320b409-1d87-4259-a4e8-ecf3651e2af3" providerId="ADAL" clId="{55BE834B-C96C-46AE-A516-BD3E27887A16}" dt="2023-03-06T08:01:24.027" v="159" actId="113"/>
          <ac:spMkLst>
            <pc:docMk/>
            <pc:sldMk cId="2556489291" sldId="337"/>
            <ac:spMk id="17" creationId="{84CB821A-FFFB-478D-AC22-5040B87ABBC8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1" creationId="{32F7C28F-8F02-4D85-AA48-F54B95665BF0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2" creationId="{D10E2425-2A49-4278-865D-DA309A6063EE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3" creationId="{2E3F25F0-B321-43DD-A801-AA19A3B8A9A9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4" creationId="{3D7F26A5-3BEF-4988-9AF6-8045DB967F9B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5" creationId="{D617E8C4-1325-46B7-B0A6-1A97AAFEED2F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6" creationId="{3BBC6F69-7F9D-43A8-98D0-D321B04C4B27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7" creationId="{CD4BFB3F-729C-4A7E-A0F7-F90F826D1C63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8" creationId="{AEA16F2B-FEDC-4ED4-8176-7EFF0F8DE78F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9" creationId="{168D81C5-AACC-49AA-8DC5-1E6D5678D05F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30" creationId="{0BCB9363-BA30-4DF3-A96B-EC163CB76490}"/>
          </ac:spMkLst>
        </pc:spChg>
        <pc:picChg chg="add mod">
          <ac:chgData name="Edoardo Michele Marino" userId="e320b409-1d87-4259-a4e8-ecf3651e2af3" providerId="ADAL" clId="{55BE834B-C96C-46AE-A516-BD3E27887A16}" dt="2023-03-06T08:08:19.821" v="187" actId="1076"/>
          <ac:picMkLst>
            <pc:docMk/>
            <pc:sldMk cId="2556489291" sldId="337"/>
            <ac:picMk id="4" creationId="{83AEEECB-B4DC-43C5-A3C2-16582D851964}"/>
          </ac:picMkLst>
        </pc:picChg>
        <pc:picChg chg="add mod">
          <ac:chgData name="Edoardo Michele Marino" userId="e320b409-1d87-4259-a4e8-ecf3651e2af3" providerId="ADAL" clId="{55BE834B-C96C-46AE-A516-BD3E27887A16}" dt="2023-03-06T08:08:19.821" v="187" actId="1076"/>
          <ac:picMkLst>
            <pc:docMk/>
            <pc:sldMk cId="2556489291" sldId="337"/>
            <ac:picMk id="6" creationId="{C29236DD-931A-440C-A78B-791CE4227FB6}"/>
          </ac:picMkLst>
        </pc:picChg>
        <pc:picChg chg="add del mod">
          <ac:chgData name="Edoardo Michele Marino" userId="e320b409-1d87-4259-a4e8-ecf3651e2af3" providerId="ADAL" clId="{55BE834B-C96C-46AE-A516-BD3E27887A16}" dt="2023-03-06T08:09:22.044" v="229" actId="21"/>
          <ac:picMkLst>
            <pc:docMk/>
            <pc:sldMk cId="2556489291" sldId="337"/>
            <ac:picMk id="31" creationId="{8C047611-E47D-4272-9648-83273FC00BE1}"/>
          </ac:picMkLst>
        </pc:picChg>
        <pc:picChg chg="add del mod">
          <ac:chgData name="Edoardo Michele Marino" userId="e320b409-1d87-4259-a4e8-ecf3651e2af3" providerId="ADAL" clId="{55BE834B-C96C-46AE-A516-BD3E27887A16}" dt="2023-03-06T08:09:22.044" v="229" actId="21"/>
          <ac:picMkLst>
            <pc:docMk/>
            <pc:sldMk cId="2556489291" sldId="337"/>
            <ac:picMk id="32" creationId="{94E25419-ECB0-44EA-BCF4-6CB6B3DAE88B}"/>
          </ac:picMkLst>
        </pc:picChg>
      </pc:sldChg>
      <pc:sldChg chg="addSp delSp modSp add mod">
        <pc:chgData name="Edoardo Michele Marino" userId="e320b409-1d87-4259-a4e8-ecf3651e2af3" providerId="ADAL" clId="{55BE834B-C96C-46AE-A516-BD3E27887A16}" dt="2023-03-06T08:09:25.729" v="230"/>
        <pc:sldMkLst>
          <pc:docMk/>
          <pc:sldMk cId="1575636698" sldId="338"/>
        </pc:sldMkLst>
        <pc:spChg chg="add del mod">
          <ac:chgData name="Edoardo Michele Marino" userId="e320b409-1d87-4259-a4e8-ecf3651e2af3" providerId="ADAL" clId="{55BE834B-C96C-46AE-A516-BD3E27887A16}" dt="2023-03-06T08:02:04.869" v="163" actId="478"/>
          <ac:spMkLst>
            <pc:docMk/>
            <pc:sldMk cId="1575636698" sldId="338"/>
            <ac:spMk id="3" creationId="{1E99D1DE-CA83-4228-A44E-28177699CAEC}"/>
          </ac:spMkLst>
        </pc:spChg>
        <pc:spChg chg="add mod">
          <ac:chgData name="Edoardo Michele Marino" userId="e320b409-1d87-4259-a4e8-ecf3651e2af3" providerId="ADAL" clId="{55BE834B-C96C-46AE-A516-BD3E27887A16}" dt="2023-03-06T08:02:01.540" v="162"/>
          <ac:spMkLst>
            <pc:docMk/>
            <pc:sldMk cId="1575636698" sldId="338"/>
            <ac:spMk id="8" creationId="{C77A3CEA-AA71-4ED8-83DE-EA7B4711B667}"/>
          </ac:spMkLst>
        </pc:spChg>
        <pc:spChg chg="add mod">
          <ac:chgData name="Edoardo Michele Marino" userId="e320b409-1d87-4259-a4e8-ecf3651e2af3" providerId="ADAL" clId="{55BE834B-C96C-46AE-A516-BD3E27887A16}" dt="2023-03-06T08:02:11.170" v="165" actId="207"/>
          <ac:spMkLst>
            <pc:docMk/>
            <pc:sldMk cId="1575636698" sldId="338"/>
            <ac:spMk id="9" creationId="{F1F62130-50F7-417F-BBEC-CC0F77C45AFB}"/>
          </ac:spMkLst>
        </pc:spChg>
        <pc:spChg chg="add mod">
          <ac:chgData name="Edoardo Michele Marino" userId="e320b409-1d87-4259-a4e8-ecf3651e2af3" providerId="ADAL" clId="{55BE834B-C96C-46AE-A516-BD3E27887A16}" dt="2023-03-06T08:02:15.683" v="167" actId="113"/>
          <ac:spMkLst>
            <pc:docMk/>
            <pc:sldMk cId="1575636698" sldId="338"/>
            <ac:spMk id="10" creationId="{7E1C9DF4-1D3D-48B6-9C51-BDA9A1BC4B96}"/>
          </ac:spMkLst>
        </pc:spChg>
        <pc:spChg chg="del">
          <ac:chgData name="Edoardo Michele Marino" userId="e320b409-1d87-4259-a4e8-ecf3651e2af3" providerId="ADAL" clId="{55BE834B-C96C-46AE-A516-BD3E27887A16}" dt="2023-03-06T08:02:01.004" v="161" actId="478"/>
          <ac:spMkLst>
            <pc:docMk/>
            <pc:sldMk cId="1575636698" sldId="338"/>
            <ac:spMk id="14" creationId="{6F1B89F7-101C-4655-96FE-FE32CF93F267}"/>
          </ac:spMkLst>
        </pc:spChg>
        <pc:spChg chg="del">
          <ac:chgData name="Edoardo Michele Marino" userId="e320b409-1d87-4259-a4e8-ecf3651e2af3" providerId="ADAL" clId="{55BE834B-C96C-46AE-A516-BD3E27887A16}" dt="2023-03-06T08:02:01.004" v="161" actId="478"/>
          <ac:spMkLst>
            <pc:docMk/>
            <pc:sldMk cId="1575636698" sldId="338"/>
            <ac:spMk id="15" creationId="{414333F3-D85D-4667-9B57-1D283DCCF1E8}"/>
          </ac:spMkLst>
        </pc:spChg>
        <pc:spChg chg="del">
          <ac:chgData name="Edoardo Michele Marino" userId="e320b409-1d87-4259-a4e8-ecf3651e2af3" providerId="ADAL" clId="{55BE834B-C96C-46AE-A516-BD3E27887A16}" dt="2023-03-06T08:02:01.004" v="161" actId="478"/>
          <ac:spMkLst>
            <pc:docMk/>
            <pc:sldMk cId="1575636698" sldId="338"/>
            <ac:spMk id="17" creationId="{84CB821A-FFFB-478D-AC22-5040B87ABBC8}"/>
          </ac:spMkLst>
        </pc:spChg>
        <pc:picChg chg="add del mod">
          <ac:chgData name="Edoardo Michele Marino" userId="e320b409-1d87-4259-a4e8-ecf3651e2af3" providerId="ADAL" clId="{55BE834B-C96C-46AE-A516-BD3E27887A16}" dt="2023-03-06T08:08:37.741" v="190" actId="21"/>
          <ac:picMkLst>
            <pc:docMk/>
            <pc:sldMk cId="1575636698" sldId="338"/>
            <ac:picMk id="5" creationId="{33C00EA2-CFC3-43E2-B30D-D62783737CF0}"/>
          </ac:picMkLst>
        </pc:picChg>
        <pc:picChg chg="add del mod">
          <ac:chgData name="Edoardo Michele Marino" userId="e320b409-1d87-4259-a4e8-ecf3651e2af3" providerId="ADAL" clId="{55BE834B-C96C-46AE-A516-BD3E27887A16}" dt="2023-03-06T08:08:37.741" v="190" actId="21"/>
          <ac:picMkLst>
            <pc:docMk/>
            <pc:sldMk cId="1575636698" sldId="338"/>
            <ac:picMk id="7" creationId="{90CA6AD5-E10B-4486-AD78-1FDE13845397}"/>
          </ac:picMkLst>
        </pc:picChg>
        <pc:picChg chg="add mod">
          <ac:chgData name="Edoardo Michele Marino" userId="e320b409-1d87-4259-a4e8-ecf3651e2af3" providerId="ADAL" clId="{55BE834B-C96C-46AE-A516-BD3E27887A16}" dt="2023-03-06T08:09:25.729" v="230"/>
          <ac:picMkLst>
            <pc:docMk/>
            <pc:sldMk cId="1575636698" sldId="338"/>
            <ac:picMk id="18" creationId="{60C0EED6-D6BA-47C5-8569-241C7053744D}"/>
          </ac:picMkLst>
        </pc:picChg>
        <pc:picChg chg="add mod">
          <ac:chgData name="Edoardo Michele Marino" userId="e320b409-1d87-4259-a4e8-ecf3651e2af3" providerId="ADAL" clId="{55BE834B-C96C-46AE-A516-BD3E27887A16}" dt="2023-03-06T08:09:25.729" v="230"/>
          <ac:picMkLst>
            <pc:docMk/>
            <pc:sldMk cId="1575636698" sldId="338"/>
            <ac:picMk id="19" creationId="{25EB98C1-8C7C-41E2-ADEA-8FE26C0D7301}"/>
          </ac:picMkLst>
        </pc:picChg>
      </pc:sldChg>
      <pc:sldChg chg="addSp delSp modSp add mod">
        <pc:chgData name="Edoardo Michele Marino" userId="e320b409-1d87-4259-a4e8-ecf3651e2af3" providerId="ADAL" clId="{55BE834B-C96C-46AE-A516-BD3E27887A16}" dt="2023-03-06T08:11:57.401" v="245" actId="20577"/>
        <pc:sldMkLst>
          <pc:docMk/>
          <pc:sldMk cId="4173786302" sldId="339"/>
        </pc:sldMkLst>
        <pc:spChg chg="mod">
          <ac:chgData name="Edoardo Michele Marino" userId="e320b409-1d87-4259-a4e8-ecf3651e2af3" providerId="ADAL" clId="{55BE834B-C96C-46AE-A516-BD3E27887A16}" dt="2023-03-06T08:10:16.830" v="232"/>
          <ac:spMkLst>
            <pc:docMk/>
            <pc:sldMk cId="4173786302" sldId="339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8:10:21.793" v="233" actId="478"/>
          <ac:spMkLst>
            <pc:docMk/>
            <pc:sldMk cId="4173786302" sldId="339"/>
            <ac:spMk id="8" creationId="{C77A3CEA-AA71-4ED8-83DE-EA7B4711B667}"/>
          </ac:spMkLst>
        </pc:spChg>
        <pc:spChg chg="del">
          <ac:chgData name="Edoardo Michele Marino" userId="e320b409-1d87-4259-a4e8-ecf3651e2af3" providerId="ADAL" clId="{55BE834B-C96C-46AE-A516-BD3E27887A16}" dt="2023-03-06T08:10:21.793" v="233" actId="478"/>
          <ac:spMkLst>
            <pc:docMk/>
            <pc:sldMk cId="4173786302" sldId="339"/>
            <ac:spMk id="9" creationId="{F1F62130-50F7-417F-BBEC-CC0F77C45AFB}"/>
          </ac:spMkLst>
        </pc:spChg>
        <pc:spChg chg="del">
          <ac:chgData name="Edoardo Michele Marino" userId="e320b409-1d87-4259-a4e8-ecf3651e2af3" providerId="ADAL" clId="{55BE834B-C96C-46AE-A516-BD3E27887A16}" dt="2023-03-06T08:10:21.793" v="233" actId="478"/>
          <ac:spMkLst>
            <pc:docMk/>
            <pc:sldMk cId="4173786302" sldId="339"/>
            <ac:spMk id="10" creationId="{7E1C9DF4-1D3D-48B6-9C51-BDA9A1BC4B96}"/>
          </ac:spMkLst>
        </pc:spChg>
        <pc:spChg chg="add mod">
          <ac:chgData name="Edoardo Michele Marino" userId="e320b409-1d87-4259-a4e8-ecf3651e2af3" providerId="ADAL" clId="{55BE834B-C96C-46AE-A516-BD3E27887A16}" dt="2023-03-06T08:10:58.341" v="237" actId="1076"/>
          <ac:spMkLst>
            <pc:docMk/>
            <pc:sldMk cId="4173786302" sldId="339"/>
            <ac:spMk id="12" creationId="{5F73FF9F-E2AC-48AA-85D3-6C8D67E857E2}"/>
          </ac:spMkLst>
        </pc:spChg>
        <pc:spChg chg="add mod">
          <ac:chgData name="Edoardo Michele Marino" userId="e320b409-1d87-4259-a4e8-ecf3651e2af3" providerId="ADAL" clId="{55BE834B-C96C-46AE-A516-BD3E27887A16}" dt="2023-03-06T08:11:57.401" v="245" actId="20577"/>
          <ac:spMkLst>
            <pc:docMk/>
            <pc:sldMk cId="4173786302" sldId="339"/>
            <ac:spMk id="13" creationId="{CB90BC7C-12DF-4248-A170-14614BDCDFD1}"/>
          </ac:spMkLst>
        </pc:spChg>
        <pc:spChg chg="add mod">
          <ac:chgData name="Edoardo Michele Marino" userId="e320b409-1d87-4259-a4e8-ecf3651e2af3" providerId="ADAL" clId="{55BE834B-C96C-46AE-A516-BD3E27887A16}" dt="2023-03-06T08:11:47.908" v="244" actId="1076"/>
          <ac:spMkLst>
            <pc:docMk/>
            <pc:sldMk cId="4173786302" sldId="339"/>
            <ac:spMk id="14" creationId="{FC6F4447-C6F4-4DFE-9582-E4BAC4833899}"/>
          </ac:spMkLst>
        </pc:spChg>
        <pc:spChg chg="del">
          <ac:chgData name="Edoardo Michele Marino" userId="e320b409-1d87-4259-a4e8-ecf3651e2af3" providerId="ADAL" clId="{55BE834B-C96C-46AE-A516-BD3E27887A16}" dt="2023-03-06T08:10:21.793" v="233" actId="478"/>
          <ac:spMkLst>
            <pc:docMk/>
            <pc:sldMk cId="4173786302" sldId="339"/>
            <ac:spMk id="16" creationId="{5D889D06-B88E-4D1E-8337-8BA7C76098E2}"/>
          </ac:spMkLst>
        </pc:spChg>
        <pc:graphicFrameChg chg="add mod modGraphic">
          <ac:chgData name="Edoardo Michele Marino" userId="e320b409-1d87-4259-a4e8-ecf3651e2af3" providerId="ADAL" clId="{55BE834B-C96C-46AE-A516-BD3E27887A16}" dt="2023-03-06T08:11:25.997" v="238" actId="2711"/>
          <ac:graphicFrameMkLst>
            <pc:docMk/>
            <pc:sldMk cId="4173786302" sldId="339"/>
            <ac:graphicFrameMk id="11" creationId="{D75E3B45-6123-4123-B4B6-6B70F9AE79BA}"/>
          </ac:graphicFrameMkLst>
        </pc:graphicFrameChg>
        <pc:picChg chg="del">
          <ac:chgData name="Edoardo Michele Marino" userId="e320b409-1d87-4259-a4e8-ecf3651e2af3" providerId="ADAL" clId="{55BE834B-C96C-46AE-A516-BD3E27887A16}" dt="2023-03-06T08:10:21.793" v="233" actId="478"/>
          <ac:picMkLst>
            <pc:docMk/>
            <pc:sldMk cId="4173786302" sldId="339"/>
            <ac:picMk id="18" creationId="{60C0EED6-D6BA-47C5-8569-241C7053744D}"/>
          </ac:picMkLst>
        </pc:picChg>
        <pc:picChg chg="del">
          <ac:chgData name="Edoardo Michele Marino" userId="e320b409-1d87-4259-a4e8-ecf3651e2af3" providerId="ADAL" clId="{55BE834B-C96C-46AE-A516-BD3E27887A16}" dt="2023-03-06T08:10:21.793" v="233" actId="478"/>
          <ac:picMkLst>
            <pc:docMk/>
            <pc:sldMk cId="4173786302" sldId="339"/>
            <ac:picMk id="19" creationId="{25EB98C1-8C7C-41E2-ADEA-8FE26C0D7301}"/>
          </ac:picMkLst>
        </pc:picChg>
      </pc:sldChg>
      <pc:sldChg chg="addSp delSp modSp add del mod modAnim">
        <pc:chgData name="Edoardo Michele Marino" userId="e320b409-1d87-4259-a4e8-ecf3651e2af3" providerId="ADAL" clId="{55BE834B-C96C-46AE-A516-BD3E27887A16}" dt="2023-03-06T08:51:19.285" v="791" actId="47"/>
        <pc:sldMkLst>
          <pc:docMk/>
          <pc:sldMk cId="227979142" sldId="340"/>
        </pc:sldMkLst>
        <pc:spChg chg="mod">
          <ac:chgData name="Edoardo Michele Marino" userId="e320b409-1d87-4259-a4e8-ecf3651e2af3" providerId="ADAL" clId="{55BE834B-C96C-46AE-A516-BD3E27887A16}" dt="2023-03-06T08:12:52.481" v="269" actId="20577"/>
          <ac:spMkLst>
            <pc:docMk/>
            <pc:sldMk cId="227979142" sldId="340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8" creationId="{C1FFC09D-0FF4-4DF4-925B-F29D49F730DA}"/>
          </ac:spMkLst>
        </pc:spChg>
        <pc:spChg chg="add 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9" creationId="{CAA57BC4-8C85-48F6-A5CD-75A22DC4176B}"/>
          </ac:spMkLst>
        </pc:spChg>
        <pc:spChg chg="add 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10" creationId="{F7C11F42-088C-4670-BBA3-84160C9A8F5A}"/>
          </ac:spMkLst>
        </pc:spChg>
        <pc:spChg chg="del">
          <ac:chgData name="Edoardo Michele Marino" userId="e320b409-1d87-4259-a4e8-ecf3651e2af3" providerId="ADAL" clId="{55BE834B-C96C-46AE-A516-BD3E27887A16}" dt="2023-03-06T08:13:22.089" v="294" actId="478"/>
          <ac:spMkLst>
            <pc:docMk/>
            <pc:sldMk cId="227979142" sldId="340"/>
            <ac:spMk id="12" creationId="{5F73FF9F-E2AC-48AA-85D3-6C8D67E857E2}"/>
          </ac:spMkLst>
        </pc:spChg>
        <pc:spChg chg="del">
          <ac:chgData name="Edoardo Michele Marino" userId="e320b409-1d87-4259-a4e8-ecf3651e2af3" providerId="ADAL" clId="{55BE834B-C96C-46AE-A516-BD3E27887A16}" dt="2023-03-06T08:13:22.089" v="294" actId="478"/>
          <ac:spMkLst>
            <pc:docMk/>
            <pc:sldMk cId="227979142" sldId="340"/>
            <ac:spMk id="13" creationId="{CB90BC7C-12DF-4248-A170-14614BDCDFD1}"/>
          </ac:spMkLst>
        </pc:spChg>
        <pc:spChg chg="mod">
          <ac:chgData name="Edoardo Michele Marino" userId="e320b409-1d87-4259-a4e8-ecf3651e2af3" providerId="ADAL" clId="{55BE834B-C96C-46AE-A516-BD3E27887A16}" dt="2023-03-06T08:14:08.919" v="359" actId="120"/>
          <ac:spMkLst>
            <pc:docMk/>
            <pc:sldMk cId="227979142" sldId="340"/>
            <ac:spMk id="14" creationId="{FC6F4447-C6F4-4DFE-9582-E4BAC4833899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16" creationId="{80F6D877-A0BE-41C1-AA8E-948AB1D8E36D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17" creationId="{43EEB89F-0A21-4B16-BCCB-4EB49E8B9321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18" creationId="{AEBBE769-3305-498C-9FDA-0D3B75635F87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19" creationId="{06B480AB-3323-4216-882E-F7460CC4AABA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20" creationId="{B0F37FC5-F805-4859-BFA2-00F3E6A59863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21" creationId="{3554AE5F-E34B-48E1-B646-A4D025ACA470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22" creationId="{A72C34EF-D6AC-453C-B32E-12D87B5DFFEC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23" creationId="{AF07D0D3-0A6C-4689-AA59-3495CF1347FD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24" creationId="{40E72C1D-3E61-45D9-9213-9A43ADAB0569}"/>
          </ac:spMkLst>
        </pc:spChg>
        <pc:grpChg chg="add mod">
          <ac:chgData name="Edoardo Michele Marino" userId="e320b409-1d87-4259-a4e8-ecf3651e2af3" providerId="ADAL" clId="{55BE834B-C96C-46AE-A516-BD3E27887A16}" dt="2023-03-06T08:14:32.331" v="362" actId="1076"/>
          <ac:grpSpMkLst>
            <pc:docMk/>
            <pc:sldMk cId="227979142" sldId="340"/>
            <ac:grpSpMk id="15" creationId="{EC8FE29F-38B4-4A2D-85C3-E2267297D089}"/>
          </ac:grpSpMkLst>
        </pc:grpChg>
        <pc:graphicFrameChg chg="add del mod">
          <ac:chgData name="Edoardo Michele Marino" userId="e320b409-1d87-4259-a4e8-ecf3651e2af3" providerId="ADAL" clId="{55BE834B-C96C-46AE-A516-BD3E27887A16}" dt="2023-03-06T08:20:28.993" v="404" actId="1076"/>
          <ac:graphicFrameMkLst>
            <pc:docMk/>
            <pc:sldMk cId="227979142" sldId="340"/>
            <ac:graphicFrameMk id="7" creationId="{7ECDBDF7-847E-40BD-8F6A-938BAE551D7D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8:13:22.089" v="294" actId="478"/>
          <ac:graphicFrameMkLst>
            <pc:docMk/>
            <pc:sldMk cId="227979142" sldId="340"/>
            <ac:graphicFrameMk id="11" creationId="{D75E3B45-6123-4123-B4B6-6B70F9AE79BA}"/>
          </ac:graphicFrameMkLst>
        </pc:graphicFrameChg>
      </pc:sldChg>
      <pc:sldChg chg="addSp delSp modSp add del mod modAnim">
        <pc:chgData name="Edoardo Michele Marino" userId="e320b409-1d87-4259-a4e8-ecf3651e2af3" providerId="ADAL" clId="{55BE834B-C96C-46AE-A516-BD3E27887A16}" dt="2023-03-06T08:47:39.737" v="711" actId="47"/>
        <pc:sldMkLst>
          <pc:docMk/>
          <pc:sldMk cId="3779261207" sldId="341"/>
        </pc:sldMkLst>
        <pc:spChg chg="del">
          <ac:chgData name="Edoardo Michele Marino" userId="e320b409-1d87-4259-a4e8-ecf3651e2af3" providerId="ADAL" clId="{55BE834B-C96C-46AE-A516-BD3E27887A16}" dt="2023-03-06T08:18:41.990" v="385" actId="478"/>
          <ac:spMkLst>
            <pc:docMk/>
            <pc:sldMk cId="3779261207" sldId="341"/>
            <ac:spMk id="8" creationId="{C1FFC09D-0FF4-4DF4-925B-F29D49F730DA}"/>
          </ac:spMkLst>
        </pc:spChg>
        <pc:spChg chg="del">
          <ac:chgData name="Edoardo Michele Marino" userId="e320b409-1d87-4259-a4e8-ecf3651e2af3" providerId="ADAL" clId="{55BE834B-C96C-46AE-A516-BD3E27887A16}" dt="2023-03-06T08:18:41.990" v="385" actId="478"/>
          <ac:spMkLst>
            <pc:docMk/>
            <pc:sldMk cId="3779261207" sldId="341"/>
            <ac:spMk id="9" creationId="{CAA57BC4-8C85-48F6-A5CD-75A22DC4176B}"/>
          </ac:spMkLst>
        </pc:spChg>
        <pc:spChg chg="del">
          <ac:chgData name="Edoardo Michele Marino" userId="e320b409-1d87-4259-a4e8-ecf3651e2af3" providerId="ADAL" clId="{55BE834B-C96C-46AE-A516-BD3E27887A16}" dt="2023-03-06T08:18:41.990" v="385" actId="478"/>
          <ac:spMkLst>
            <pc:docMk/>
            <pc:sldMk cId="3779261207" sldId="341"/>
            <ac:spMk id="10" creationId="{F7C11F42-088C-4670-BBA3-84160C9A8F5A}"/>
          </ac:spMkLst>
        </pc:spChg>
        <pc:spChg chg="mod">
          <ac:chgData name="Edoardo Michele Marino" userId="e320b409-1d87-4259-a4e8-ecf3651e2af3" providerId="ADAL" clId="{55BE834B-C96C-46AE-A516-BD3E27887A16}" dt="2023-03-06T08:23:44.127" v="473" actId="14100"/>
          <ac:spMkLst>
            <pc:docMk/>
            <pc:sldMk cId="3779261207" sldId="341"/>
            <ac:spMk id="14" creationId="{FC6F4447-C6F4-4DFE-9582-E4BAC4833899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25" creationId="{6719078F-C700-4F45-9649-30D154A28D2A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26" creationId="{3414323A-3D5A-4051-9D96-536DD5B00385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27" creationId="{7F0EC075-E1E5-46F3-A5AF-6FB052656DB8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28" creationId="{5F02B19A-01AF-4851-80A2-1965B4387969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29" creationId="{26195AAF-E35D-4A90-B30F-41BF1F598A35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30" creationId="{E70B3E2C-DA06-4665-9A1C-D858F9F5679A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31" creationId="{95DD08CE-E485-479D-BCD7-A90D4209E275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32" creationId="{E1BF5606-DCC1-45C0-B55D-6F4C081E1A27}"/>
          </ac:spMkLst>
        </pc:spChg>
        <pc:spChg chg="add mod">
          <ac:chgData name="Edoardo Michele Marino" userId="e320b409-1d87-4259-a4e8-ecf3651e2af3" providerId="ADAL" clId="{55BE834B-C96C-46AE-A516-BD3E27887A16}" dt="2023-03-06T08:24:13.145" v="519" actId="113"/>
          <ac:spMkLst>
            <pc:docMk/>
            <pc:sldMk cId="3779261207" sldId="341"/>
            <ac:spMk id="33" creationId="{065B8D36-A6DB-4CAB-A29F-0CA6C7FAF923}"/>
          </ac:spMkLst>
        </pc:spChg>
        <pc:spChg chg="add mod">
          <ac:chgData name="Edoardo Michele Marino" userId="e320b409-1d87-4259-a4e8-ecf3651e2af3" providerId="ADAL" clId="{55BE834B-C96C-46AE-A516-BD3E27887A16}" dt="2023-03-06T08:24:46.638" v="539" actId="1076"/>
          <ac:spMkLst>
            <pc:docMk/>
            <pc:sldMk cId="3779261207" sldId="341"/>
            <ac:spMk id="34" creationId="{A2983B6A-E323-4B5E-AA29-CBF7C2223A01}"/>
          </ac:spMkLst>
        </pc:spChg>
        <pc:spChg chg="add del mod">
          <ac:chgData name="Edoardo Michele Marino" userId="e320b409-1d87-4259-a4e8-ecf3651e2af3" providerId="ADAL" clId="{55BE834B-C96C-46AE-A516-BD3E27887A16}" dt="2023-03-06T08:27:47.186" v="603" actId="478"/>
          <ac:spMkLst>
            <pc:docMk/>
            <pc:sldMk cId="3779261207" sldId="341"/>
            <ac:spMk id="35" creationId="{A071D659-218D-47BD-86DC-D8682A9FA921}"/>
          </ac:spMkLst>
        </pc:spChg>
        <pc:spChg chg="add del mod">
          <ac:chgData name="Edoardo Michele Marino" userId="e320b409-1d87-4259-a4e8-ecf3651e2af3" providerId="ADAL" clId="{55BE834B-C96C-46AE-A516-BD3E27887A16}" dt="2023-03-06T08:30:03.792" v="624" actId="478"/>
          <ac:spMkLst>
            <pc:docMk/>
            <pc:sldMk cId="3779261207" sldId="341"/>
            <ac:spMk id="36" creationId="{973AC97C-44BC-4C1C-ABBF-978755938556}"/>
          </ac:spMkLst>
        </pc:spChg>
        <pc:spChg chg="add mod">
          <ac:chgData name="Edoardo Michele Marino" userId="e320b409-1d87-4259-a4e8-ecf3651e2af3" providerId="ADAL" clId="{55BE834B-C96C-46AE-A516-BD3E27887A16}" dt="2023-03-06T08:47:14.866" v="707" actId="20577"/>
          <ac:spMkLst>
            <pc:docMk/>
            <pc:sldMk cId="3779261207" sldId="341"/>
            <ac:spMk id="38" creationId="{AAFBFB0C-403D-4A75-896F-3F38253EF8CC}"/>
          </ac:spMkLst>
        </pc:spChg>
        <pc:grpChg chg="del">
          <ac:chgData name="Edoardo Michele Marino" userId="e320b409-1d87-4259-a4e8-ecf3651e2af3" providerId="ADAL" clId="{55BE834B-C96C-46AE-A516-BD3E27887A16}" dt="2023-03-06T08:18:41.990" v="385" actId="478"/>
          <ac:grpSpMkLst>
            <pc:docMk/>
            <pc:sldMk cId="3779261207" sldId="341"/>
            <ac:grpSpMk id="15" creationId="{EC8FE29F-38B4-4A2D-85C3-E2267297D089}"/>
          </ac:grpSpMkLst>
        </pc:grpChg>
        <pc:graphicFrameChg chg="add mod modGraphic">
          <ac:chgData name="Edoardo Michele Marino" userId="e320b409-1d87-4259-a4e8-ecf3651e2af3" providerId="ADAL" clId="{55BE834B-C96C-46AE-A516-BD3E27887A16}" dt="2023-03-06T08:29:05.898" v="620" actId="6549"/>
          <ac:graphicFrameMkLst>
            <pc:docMk/>
            <pc:sldMk cId="3779261207" sldId="341"/>
            <ac:graphicFrameMk id="3" creationId="{FAA3C60E-272B-4D53-8F2B-E5480BD042F5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8:18:41.990" v="385" actId="478"/>
          <ac:graphicFrameMkLst>
            <pc:docMk/>
            <pc:sldMk cId="3779261207" sldId="341"/>
            <ac:graphicFrameMk id="7" creationId="{7ECDBDF7-847E-40BD-8F6A-938BAE551D7D}"/>
          </ac:graphicFrameMkLst>
        </pc:graphicFrameChg>
        <pc:graphicFrameChg chg="add mod">
          <ac:chgData name="Edoardo Michele Marino" userId="e320b409-1d87-4259-a4e8-ecf3651e2af3" providerId="ADAL" clId="{55BE834B-C96C-46AE-A516-BD3E27887A16}" dt="2023-03-06T08:29:43.828" v="622" actId="1076"/>
          <ac:graphicFrameMkLst>
            <pc:docMk/>
            <pc:sldMk cId="3779261207" sldId="341"/>
            <ac:graphicFrameMk id="37" creationId="{149555C9-4809-422C-8898-E56FF99A2485}"/>
          </ac:graphicFrameMkLst>
        </pc:graphicFrameChg>
      </pc:sldChg>
      <pc:sldChg chg="modSp add mod ord">
        <pc:chgData name="Edoardo Michele Marino" userId="e320b409-1d87-4259-a4e8-ecf3651e2af3" providerId="ADAL" clId="{55BE834B-C96C-46AE-A516-BD3E27887A16}" dt="2023-03-06T08:25:19.388" v="543"/>
        <pc:sldMkLst>
          <pc:docMk/>
          <pc:sldMk cId="3450618572" sldId="342"/>
        </pc:sldMkLst>
        <pc:graphicFrameChg chg="modGraphic">
          <ac:chgData name="Edoardo Michele Marino" userId="e320b409-1d87-4259-a4e8-ecf3651e2af3" providerId="ADAL" clId="{55BE834B-C96C-46AE-A516-BD3E27887A16}" dt="2023-03-06T08:25:13.782" v="541" actId="207"/>
          <ac:graphicFrameMkLst>
            <pc:docMk/>
            <pc:sldMk cId="3450618572" sldId="342"/>
            <ac:graphicFrameMk id="3" creationId="{FAA3C60E-272B-4D53-8F2B-E5480BD042F5}"/>
          </ac:graphicFrameMkLst>
        </pc:graphicFrameChg>
      </pc:sldChg>
      <pc:sldChg chg="addSp delSp modSp add mod ord modAnim">
        <pc:chgData name="Edoardo Michele Marino" userId="e320b409-1d87-4259-a4e8-ecf3651e2af3" providerId="ADAL" clId="{55BE834B-C96C-46AE-A516-BD3E27887A16}" dt="2023-03-06T08:52:18.026" v="803"/>
        <pc:sldMkLst>
          <pc:docMk/>
          <pc:sldMk cId="1986777444" sldId="343"/>
        </pc:sldMkLst>
        <pc:spChg chg="add del mod">
          <ac:chgData name="Edoardo Michele Marino" userId="e320b409-1d87-4259-a4e8-ecf3651e2af3" providerId="ADAL" clId="{55BE834B-C96C-46AE-A516-BD3E27887A16}" dt="2023-03-06T08:31:55.344" v="706" actId="478"/>
          <ac:spMkLst>
            <pc:docMk/>
            <pc:sldMk cId="1986777444" sldId="343"/>
            <ac:spMk id="16" creationId="{21B7679A-F2F0-4E86-B242-80E7BAFD3689}"/>
          </ac:spMkLst>
        </pc:spChg>
        <pc:spChg chg="mod">
          <ac:chgData name="Edoardo Michele Marino" userId="e320b409-1d87-4259-a4e8-ecf3651e2af3" providerId="ADAL" clId="{55BE834B-C96C-46AE-A516-BD3E27887A16}" dt="2023-03-06T08:31:50.865" v="705" actId="554"/>
          <ac:spMkLst>
            <pc:docMk/>
            <pc:sldMk cId="1986777444" sldId="343"/>
            <ac:spMk id="36" creationId="{973AC97C-44BC-4C1C-ABBF-978755938556}"/>
          </ac:spMkLst>
        </pc:spChg>
        <pc:graphicFrameChg chg="add del mod modGraphic">
          <ac:chgData name="Edoardo Michele Marino" userId="e320b409-1d87-4259-a4e8-ecf3651e2af3" providerId="ADAL" clId="{55BE834B-C96C-46AE-A516-BD3E27887A16}" dt="2023-03-06T08:52:12.307" v="802" actId="554"/>
          <ac:graphicFrameMkLst>
            <pc:docMk/>
            <pc:sldMk cId="1986777444" sldId="343"/>
            <ac:graphicFrameMk id="3" creationId="{FAA3C60E-272B-4D53-8F2B-E5480BD042F5}"/>
          </ac:graphicFrameMkLst>
        </pc:graphicFrameChg>
        <pc:graphicFrameChg chg="add mod modGraphic">
          <ac:chgData name="Edoardo Michele Marino" userId="e320b409-1d87-4259-a4e8-ecf3651e2af3" providerId="ADAL" clId="{55BE834B-C96C-46AE-A516-BD3E27887A16}" dt="2023-03-06T08:52:12.307" v="802" actId="554"/>
          <ac:graphicFrameMkLst>
            <pc:docMk/>
            <pc:sldMk cId="1986777444" sldId="343"/>
            <ac:graphicFrameMk id="17" creationId="{38F6EAA2-A88B-4F50-B846-928BACAC6D93}"/>
          </ac:graphicFrameMkLst>
        </pc:graphicFrameChg>
      </pc:sldChg>
      <pc:sldChg chg="addSp delSp modSp add mod modAnim">
        <pc:chgData name="Edoardo Michele Marino" userId="e320b409-1d87-4259-a4e8-ecf3651e2af3" providerId="ADAL" clId="{55BE834B-C96C-46AE-A516-BD3E27887A16}" dt="2023-03-06T08:50:26.291" v="740" actId="554"/>
        <pc:sldMkLst>
          <pc:docMk/>
          <pc:sldMk cId="3339017587" sldId="344"/>
        </pc:sldMkLst>
        <pc:spChg chg="mod">
          <ac:chgData name="Edoardo Michele Marino" userId="e320b409-1d87-4259-a4e8-ecf3651e2af3" providerId="ADAL" clId="{55BE834B-C96C-46AE-A516-BD3E27887A16}" dt="2023-03-06T08:31:25.612" v="703" actId="1076"/>
          <ac:spMkLst>
            <pc:docMk/>
            <pc:sldMk cId="3339017587" sldId="344"/>
            <ac:spMk id="36" creationId="{973AC97C-44BC-4C1C-ABBF-978755938556}"/>
          </ac:spMkLst>
        </pc:spChg>
        <pc:graphicFrameChg chg="add del mod modGraphic">
          <ac:chgData name="Edoardo Michele Marino" userId="e320b409-1d87-4259-a4e8-ecf3651e2af3" providerId="ADAL" clId="{55BE834B-C96C-46AE-A516-BD3E27887A16}" dt="2023-03-06T08:48:19.235" v="723" actId="554"/>
          <ac:graphicFrameMkLst>
            <pc:docMk/>
            <pc:sldMk cId="3339017587" sldId="344"/>
            <ac:graphicFrameMk id="3" creationId="{FAA3C60E-272B-4D53-8F2B-E5480BD042F5}"/>
          </ac:graphicFrameMkLst>
        </pc:graphicFrameChg>
        <pc:graphicFrameChg chg="add mod modGraphic">
          <ac:chgData name="Edoardo Michele Marino" userId="e320b409-1d87-4259-a4e8-ecf3651e2af3" providerId="ADAL" clId="{55BE834B-C96C-46AE-A516-BD3E27887A16}" dt="2023-03-06T08:50:26.291" v="740" actId="554"/>
          <ac:graphicFrameMkLst>
            <pc:docMk/>
            <pc:sldMk cId="3339017587" sldId="344"/>
            <ac:graphicFrameMk id="16" creationId="{C3AF7575-70FB-4A07-BE5D-ED015B391A1D}"/>
          </ac:graphicFrameMkLst>
        </pc:graphicFrameChg>
        <pc:graphicFrameChg chg="add mod modGraphic">
          <ac:chgData name="Edoardo Michele Marino" userId="e320b409-1d87-4259-a4e8-ecf3651e2af3" providerId="ADAL" clId="{55BE834B-C96C-46AE-A516-BD3E27887A16}" dt="2023-03-06T08:50:26.291" v="740" actId="554"/>
          <ac:graphicFrameMkLst>
            <pc:docMk/>
            <pc:sldMk cId="3339017587" sldId="344"/>
            <ac:graphicFrameMk id="17" creationId="{09A6BFBF-C4B3-4331-8B08-CE65116EFD4A}"/>
          </ac:graphicFrameMkLst>
        </pc:graphicFrameChg>
        <pc:graphicFrameChg chg="add mod modGraphic">
          <ac:chgData name="Edoardo Michele Marino" userId="e320b409-1d87-4259-a4e8-ecf3651e2af3" providerId="ADAL" clId="{55BE834B-C96C-46AE-A516-BD3E27887A16}" dt="2023-03-06T08:50:26.291" v="740" actId="554"/>
          <ac:graphicFrameMkLst>
            <pc:docMk/>
            <pc:sldMk cId="3339017587" sldId="344"/>
            <ac:graphicFrameMk id="18" creationId="{CBA5147F-E069-4A10-AC12-C9F004FE4351}"/>
          </ac:graphicFrameMkLst>
        </pc:graphicFrameChg>
      </pc:sldChg>
      <pc:sldChg chg="modSp add mod modAnim">
        <pc:chgData name="Edoardo Michele Marino" userId="e320b409-1d87-4259-a4e8-ecf3651e2af3" providerId="ADAL" clId="{55BE834B-C96C-46AE-A516-BD3E27887A16}" dt="2023-03-06T08:51:42.698" v="792"/>
        <pc:sldMkLst>
          <pc:docMk/>
          <pc:sldMk cId="782315004" sldId="345"/>
        </pc:sldMkLst>
        <pc:spChg chg="mod">
          <ac:chgData name="Edoardo Michele Marino" userId="e320b409-1d87-4259-a4e8-ecf3651e2af3" providerId="ADAL" clId="{55BE834B-C96C-46AE-A516-BD3E27887A16}" dt="2023-03-06T08:51:05.152" v="787" actId="207"/>
          <ac:spMkLst>
            <pc:docMk/>
            <pc:sldMk cId="782315004" sldId="345"/>
            <ac:spMk id="36" creationId="{973AC97C-44BC-4C1C-ABBF-978755938556}"/>
          </ac:spMkLst>
        </pc:spChg>
        <pc:graphicFrameChg chg="modGraphic">
          <ac:chgData name="Edoardo Michele Marino" userId="e320b409-1d87-4259-a4e8-ecf3651e2af3" providerId="ADAL" clId="{55BE834B-C96C-46AE-A516-BD3E27887A16}" dt="2023-03-06T08:51:15.738" v="790" actId="207"/>
          <ac:graphicFrameMkLst>
            <pc:docMk/>
            <pc:sldMk cId="782315004" sldId="345"/>
            <ac:graphicFrameMk id="18" creationId="{CBA5147F-E069-4A10-AC12-C9F004FE4351}"/>
          </ac:graphicFrameMkLst>
        </pc:graphicFrameChg>
      </pc:sldChg>
      <pc:sldChg chg="addSp delSp modSp add mod">
        <pc:chgData name="Edoardo Michele Marino" userId="e320b409-1d87-4259-a4e8-ecf3651e2af3" providerId="ADAL" clId="{55BE834B-C96C-46AE-A516-BD3E27887A16}" dt="2023-03-06T09:03:32.083" v="962" actId="114"/>
        <pc:sldMkLst>
          <pc:docMk/>
          <pc:sldMk cId="54284266" sldId="346"/>
        </pc:sldMkLst>
        <pc:spChg chg="mod">
          <ac:chgData name="Edoardo Michele Marino" userId="e320b409-1d87-4259-a4e8-ecf3651e2af3" providerId="ADAL" clId="{55BE834B-C96C-46AE-A516-BD3E27887A16}" dt="2023-03-06T08:58:40.119" v="844" actId="20577"/>
          <ac:spMkLst>
            <pc:docMk/>
            <pc:sldMk cId="54284266" sldId="346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14" creationId="{FC6F4447-C6F4-4DFE-9582-E4BAC4833899}"/>
          </ac:spMkLst>
        </pc:spChg>
        <pc:spChg chg="add mod">
          <ac:chgData name="Edoardo Michele Marino" userId="e320b409-1d87-4259-a4e8-ecf3651e2af3" providerId="ADAL" clId="{55BE834B-C96C-46AE-A516-BD3E27887A16}" dt="2023-03-06T09:03:23.953" v="959" actId="114"/>
          <ac:spMkLst>
            <pc:docMk/>
            <pc:sldMk cId="54284266" sldId="346"/>
            <ac:spMk id="19" creationId="{7C62E0F1-EA95-44F6-80E7-9740E13DD838}"/>
          </ac:spMkLst>
        </pc:spChg>
        <pc:spChg chg="add mod">
          <ac:chgData name="Edoardo Michele Marino" userId="e320b409-1d87-4259-a4e8-ecf3651e2af3" providerId="ADAL" clId="{55BE834B-C96C-46AE-A516-BD3E27887A16}" dt="2023-03-06T09:03:26.121" v="960" actId="114"/>
          <ac:spMkLst>
            <pc:docMk/>
            <pc:sldMk cId="54284266" sldId="346"/>
            <ac:spMk id="20" creationId="{24C24B5D-59EA-47EF-BAA6-ECDC9A77C533}"/>
          </ac:spMkLst>
        </pc:spChg>
        <pc:spChg chg="add del mod">
          <ac:chgData name="Edoardo Michele Marino" userId="e320b409-1d87-4259-a4e8-ecf3651e2af3" providerId="ADAL" clId="{55BE834B-C96C-46AE-A516-BD3E27887A16}" dt="2023-03-06T08:57:24.780" v="829" actId="478"/>
          <ac:spMkLst>
            <pc:docMk/>
            <pc:sldMk cId="54284266" sldId="346"/>
            <ac:spMk id="21" creationId="{BC5BCC62-774D-4135-9B59-1AF4E234B098}"/>
          </ac:spMkLst>
        </pc:spChg>
        <pc:spChg chg="add del mod">
          <ac:chgData name="Edoardo Michele Marino" userId="e320b409-1d87-4259-a4e8-ecf3651e2af3" providerId="ADAL" clId="{55BE834B-C96C-46AE-A516-BD3E27887A16}" dt="2023-03-06T08:57:24.780" v="829" actId="478"/>
          <ac:spMkLst>
            <pc:docMk/>
            <pc:sldMk cId="54284266" sldId="346"/>
            <ac:spMk id="22" creationId="{FE75ABB6-6462-4E04-B403-5AC1B3599237}"/>
          </ac:spMkLst>
        </pc:spChg>
        <pc:spChg chg="add mod">
          <ac:chgData name="Edoardo Michele Marino" userId="e320b409-1d87-4259-a4e8-ecf3651e2af3" providerId="ADAL" clId="{55BE834B-C96C-46AE-A516-BD3E27887A16}" dt="2023-03-06T09:03:32.083" v="962" actId="114"/>
          <ac:spMkLst>
            <pc:docMk/>
            <pc:sldMk cId="54284266" sldId="346"/>
            <ac:spMk id="23" creationId="{9DA4C91B-4220-4185-8C95-7D285FF275D5}"/>
          </ac:spMkLst>
        </pc:spChg>
        <pc:spChg chg="add mod">
          <ac:chgData name="Edoardo Michele Marino" userId="e320b409-1d87-4259-a4e8-ecf3651e2af3" providerId="ADAL" clId="{55BE834B-C96C-46AE-A516-BD3E27887A16}" dt="2023-03-06T08:59:12.519" v="851" actId="1076"/>
          <ac:spMkLst>
            <pc:docMk/>
            <pc:sldMk cId="54284266" sldId="346"/>
            <ac:spMk id="24" creationId="{A0BBBAFB-BB10-4E26-88A0-407B0F33FDBF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25" creationId="{6719078F-C700-4F45-9649-30D154A28D2A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26" creationId="{3414323A-3D5A-4051-9D96-536DD5B00385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27" creationId="{7F0EC075-E1E5-46F3-A5AF-6FB052656DB8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28" creationId="{5F02B19A-01AF-4851-80A2-1965B4387969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29" creationId="{26195AAF-E35D-4A90-B30F-41BF1F598A35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30" creationId="{E70B3E2C-DA06-4665-9A1C-D858F9F5679A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31" creationId="{95DD08CE-E485-479D-BCD7-A90D4209E275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32" creationId="{E1BF5606-DCC1-45C0-B55D-6F4C081E1A27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33" creationId="{065B8D36-A6DB-4CAB-A29F-0CA6C7FAF923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34" creationId="{A2983B6A-E323-4B5E-AA29-CBF7C2223A01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36" creationId="{973AC97C-44BC-4C1C-ABBF-978755938556}"/>
          </ac:spMkLst>
        </pc:spChg>
        <pc:graphicFrameChg chg="del">
          <ac:chgData name="Edoardo Michele Marino" userId="e320b409-1d87-4259-a4e8-ecf3651e2af3" providerId="ADAL" clId="{55BE834B-C96C-46AE-A516-BD3E27887A16}" dt="2023-03-06T08:53:33.296" v="805" actId="478"/>
          <ac:graphicFrameMkLst>
            <pc:docMk/>
            <pc:sldMk cId="54284266" sldId="346"/>
            <ac:graphicFrameMk id="3" creationId="{FAA3C60E-272B-4D53-8F2B-E5480BD042F5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8:53:33.296" v="805" actId="478"/>
          <ac:graphicFrameMkLst>
            <pc:docMk/>
            <pc:sldMk cId="54284266" sldId="346"/>
            <ac:graphicFrameMk id="16" creationId="{C3AF7575-70FB-4A07-BE5D-ED015B391A1D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8:53:33.296" v="805" actId="478"/>
          <ac:graphicFrameMkLst>
            <pc:docMk/>
            <pc:sldMk cId="54284266" sldId="346"/>
            <ac:graphicFrameMk id="17" creationId="{09A6BFBF-C4B3-4331-8B08-CE65116EFD4A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8:53:33.296" v="805" actId="478"/>
          <ac:graphicFrameMkLst>
            <pc:docMk/>
            <pc:sldMk cId="54284266" sldId="346"/>
            <ac:graphicFrameMk id="18" creationId="{CBA5147F-E069-4A10-AC12-C9F004FE4351}"/>
          </ac:graphicFrameMkLst>
        </pc:graphicFrameChg>
      </pc:sldChg>
      <pc:sldChg chg="addSp delSp modSp add mod modAnim">
        <pc:chgData name="Edoardo Michele Marino" userId="e320b409-1d87-4259-a4e8-ecf3651e2af3" providerId="ADAL" clId="{55BE834B-C96C-46AE-A516-BD3E27887A16}" dt="2023-03-06T09:06:13.797" v="1001" actId="1076"/>
        <pc:sldMkLst>
          <pc:docMk/>
          <pc:sldMk cId="1527891373" sldId="347"/>
        </pc:sldMkLst>
        <pc:spChg chg="mod">
          <ac:chgData name="Edoardo Michele Marino" userId="e320b409-1d87-4259-a4e8-ecf3651e2af3" providerId="ADAL" clId="{55BE834B-C96C-46AE-A516-BD3E27887A16}" dt="2023-03-06T09:03:18.113" v="958" actId="114"/>
          <ac:spMkLst>
            <pc:docMk/>
            <pc:sldMk cId="1527891373" sldId="347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55BE834B-C96C-46AE-A516-BD3E27887A16}" dt="2023-03-06T09:02:24.499" v="926" actId="478"/>
          <ac:spMkLst>
            <pc:docMk/>
            <pc:sldMk cId="1527891373" sldId="347"/>
            <ac:spMk id="3" creationId="{87B52FB5-E08A-4148-A5A8-B999664DB620}"/>
          </ac:spMkLst>
        </pc:spChg>
        <pc:spChg chg="add mod">
          <ac:chgData name="Edoardo Michele Marino" userId="e320b409-1d87-4259-a4e8-ecf3651e2af3" providerId="ADAL" clId="{55BE834B-C96C-46AE-A516-BD3E27887A16}" dt="2023-03-06T09:02:51.261" v="954" actId="255"/>
          <ac:spMkLst>
            <pc:docMk/>
            <pc:sldMk cId="1527891373" sldId="347"/>
            <ac:spMk id="8" creationId="{F5B61991-885A-46F1-8A41-CEF7A705FB2A}"/>
          </ac:spMkLst>
        </pc:spChg>
        <pc:spChg chg="add mod">
          <ac:chgData name="Edoardo Michele Marino" userId="e320b409-1d87-4259-a4e8-ecf3651e2af3" providerId="ADAL" clId="{55BE834B-C96C-46AE-A516-BD3E27887A16}" dt="2023-03-06T09:02:59.439" v="956" actId="207"/>
          <ac:spMkLst>
            <pc:docMk/>
            <pc:sldMk cId="1527891373" sldId="347"/>
            <ac:spMk id="10" creationId="{64A55BD0-1130-400D-8B06-11C5CE277D1F}"/>
          </ac:spMkLst>
        </pc:spChg>
        <pc:spChg chg="del">
          <ac:chgData name="Edoardo Michele Marino" userId="e320b409-1d87-4259-a4e8-ecf3651e2af3" providerId="ADAL" clId="{55BE834B-C96C-46AE-A516-BD3E27887A16}" dt="2023-03-06T09:02:18.995" v="925" actId="478"/>
          <ac:spMkLst>
            <pc:docMk/>
            <pc:sldMk cId="1527891373" sldId="347"/>
            <ac:spMk id="19" creationId="{7C62E0F1-EA95-44F6-80E7-9740E13DD838}"/>
          </ac:spMkLst>
        </pc:spChg>
        <pc:spChg chg="del">
          <ac:chgData name="Edoardo Michele Marino" userId="e320b409-1d87-4259-a4e8-ecf3651e2af3" providerId="ADAL" clId="{55BE834B-C96C-46AE-A516-BD3E27887A16}" dt="2023-03-06T09:02:18.995" v="925" actId="478"/>
          <ac:spMkLst>
            <pc:docMk/>
            <pc:sldMk cId="1527891373" sldId="347"/>
            <ac:spMk id="20" creationId="{24C24B5D-59EA-47EF-BAA6-ECDC9A77C533}"/>
          </ac:spMkLst>
        </pc:spChg>
        <pc:spChg chg="del">
          <ac:chgData name="Edoardo Michele Marino" userId="e320b409-1d87-4259-a4e8-ecf3651e2af3" providerId="ADAL" clId="{55BE834B-C96C-46AE-A516-BD3E27887A16}" dt="2023-03-06T09:02:18.995" v="925" actId="478"/>
          <ac:spMkLst>
            <pc:docMk/>
            <pc:sldMk cId="1527891373" sldId="347"/>
            <ac:spMk id="23" creationId="{9DA4C91B-4220-4185-8C95-7D285FF275D5}"/>
          </ac:spMkLst>
        </pc:spChg>
        <pc:spChg chg="del">
          <ac:chgData name="Edoardo Michele Marino" userId="e320b409-1d87-4259-a4e8-ecf3651e2af3" providerId="ADAL" clId="{55BE834B-C96C-46AE-A516-BD3E27887A16}" dt="2023-03-06T09:02:24.499" v="926" actId="478"/>
          <ac:spMkLst>
            <pc:docMk/>
            <pc:sldMk cId="1527891373" sldId="347"/>
            <ac:spMk id="24" creationId="{A0BBBAFB-BB10-4E26-88A0-407B0F33FDBF}"/>
          </ac:spMkLst>
        </pc:spChg>
        <pc:graphicFrameChg chg="add mod modGraphic">
          <ac:chgData name="Edoardo Michele Marino" userId="e320b409-1d87-4259-a4e8-ecf3651e2af3" providerId="ADAL" clId="{55BE834B-C96C-46AE-A516-BD3E27887A16}" dt="2023-03-06T09:06:13.797" v="1001" actId="1076"/>
          <ac:graphicFrameMkLst>
            <pc:docMk/>
            <pc:sldMk cId="1527891373" sldId="347"/>
            <ac:graphicFrameMk id="9" creationId="{096B3CCF-9678-4727-AAB5-154DE7543DE6}"/>
          </ac:graphicFrameMkLst>
        </pc:graphicFrameChg>
      </pc:sldChg>
      <pc:sldChg chg="addSp delSp modSp add mod delAnim modAnim">
        <pc:chgData name="Edoardo Michele Marino" userId="e320b409-1d87-4259-a4e8-ecf3651e2af3" providerId="ADAL" clId="{55BE834B-C96C-46AE-A516-BD3E27887A16}" dt="2023-03-06T09:07:58.754" v="1029" actId="6549"/>
        <pc:sldMkLst>
          <pc:docMk/>
          <pc:sldMk cId="3442656716" sldId="348"/>
        </pc:sldMkLst>
        <pc:spChg chg="mod">
          <ac:chgData name="Edoardo Michele Marino" userId="e320b409-1d87-4259-a4e8-ecf3651e2af3" providerId="ADAL" clId="{55BE834B-C96C-46AE-A516-BD3E27887A16}" dt="2023-03-06T09:07:58.754" v="1029" actId="6549"/>
          <ac:spMkLst>
            <pc:docMk/>
            <pc:sldMk cId="3442656716" sldId="348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55BE834B-C96C-46AE-A516-BD3E27887A16}" dt="2023-03-06T09:05:34.746" v="997" actId="20577"/>
          <ac:spMkLst>
            <pc:docMk/>
            <pc:sldMk cId="3442656716" sldId="348"/>
            <ac:spMk id="6" creationId="{5B7C16D2-F9DA-48C7-B76F-D5583E7587C2}"/>
          </ac:spMkLst>
        </pc:spChg>
        <pc:spChg chg="del mod">
          <ac:chgData name="Edoardo Michele Marino" userId="e320b409-1d87-4259-a4e8-ecf3651e2af3" providerId="ADAL" clId="{55BE834B-C96C-46AE-A516-BD3E27887A16}" dt="2023-03-06T09:05:31.609" v="995" actId="478"/>
          <ac:spMkLst>
            <pc:docMk/>
            <pc:sldMk cId="3442656716" sldId="348"/>
            <ac:spMk id="8" creationId="{F5B61991-885A-46F1-8A41-CEF7A705FB2A}"/>
          </ac:spMkLst>
        </pc:spChg>
        <pc:spChg chg="mod">
          <ac:chgData name="Edoardo Michele Marino" userId="e320b409-1d87-4259-a4e8-ecf3651e2af3" providerId="ADAL" clId="{55BE834B-C96C-46AE-A516-BD3E27887A16}" dt="2023-03-06T09:04:24.987" v="965" actId="20577"/>
          <ac:spMkLst>
            <pc:docMk/>
            <pc:sldMk cId="3442656716" sldId="348"/>
            <ac:spMk id="10" creationId="{64A55BD0-1130-400D-8B06-11C5CE277D1F}"/>
          </ac:spMkLst>
        </pc:spChg>
        <pc:graphicFrameChg chg="add mod modGraphic">
          <ac:chgData name="Edoardo Michele Marino" userId="e320b409-1d87-4259-a4e8-ecf3651e2af3" providerId="ADAL" clId="{55BE834B-C96C-46AE-A516-BD3E27887A16}" dt="2023-03-06T09:06:04.036" v="999" actId="1076"/>
          <ac:graphicFrameMkLst>
            <pc:docMk/>
            <pc:sldMk cId="3442656716" sldId="348"/>
            <ac:graphicFrameMk id="7" creationId="{BFEA5ECE-23EC-43EC-B7F1-AAF435AFF75F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9:06:06.888" v="1000" actId="478"/>
          <ac:graphicFrameMkLst>
            <pc:docMk/>
            <pc:sldMk cId="3442656716" sldId="348"/>
            <ac:graphicFrameMk id="9" creationId="{096B3CCF-9678-4727-AAB5-154DE7543DE6}"/>
          </ac:graphicFrameMkLst>
        </pc:graphicFrameChg>
      </pc:sldChg>
      <pc:sldChg chg="addSp delSp modSp add mod delAnim modAnim">
        <pc:chgData name="Edoardo Michele Marino" userId="e320b409-1d87-4259-a4e8-ecf3651e2af3" providerId="ADAL" clId="{55BE834B-C96C-46AE-A516-BD3E27887A16}" dt="2023-03-06T09:07:53.305" v="1028" actId="20577"/>
        <pc:sldMkLst>
          <pc:docMk/>
          <pc:sldMk cId="2597152078" sldId="349"/>
        </pc:sldMkLst>
        <pc:spChg chg="mod">
          <ac:chgData name="Edoardo Michele Marino" userId="e320b409-1d87-4259-a4e8-ecf3651e2af3" providerId="ADAL" clId="{55BE834B-C96C-46AE-A516-BD3E27887A16}" dt="2023-03-06T09:07:53.305" v="1028" actId="20577"/>
          <ac:spMkLst>
            <pc:docMk/>
            <pc:sldMk cId="2597152078" sldId="349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9:07:12.172" v="1023" actId="478"/>
          <ac:spMkLst>
            <pc:docMk/>
            <pc:sldMk cId="2597152078" sldId="349"/>
            <ac:spMk id="6" creationId="{5B7C16D2-F9DA-48C7-B76F-D5583E7587C2}"/>
          </ac:spMkLst>
        </pc:spChg>
        <pc:spChg chg="add mod">
          <ac:chgData name="Edoardo Michele Marino" userId="e320b409-1d87-4259-a4e8-ecf3651e2af3" providerId="ADAL" clId="{55BE834B-C96C-46AE-A516-BD3E27887A16}" dt="2023-03-06T09:07:31.646" v="1026" actId="2711"/>
          <ac:spMkLst>
            <pc:docMk/>
            <pc:sldMk cId="2597152078" sldId="349"/>
            <ac:spMk id="8" creationId="{7994E55F-3CEB-4056-A9B9-8DEEEABC2C4B}"/>
          </ac:spMkLst>
        </pc:spChg>
        <pc:spChg chg="add mod">
          <ac:chgData name="Edoardo Michele Marino" userId="e320b409-1d87-4259-a4e8-ecf3651e2af3" providerId="ADAL" clId="{55BE834B-C96C-46AE-A516-BD3E27887A16}" dt="2023-03-06T09:07:31.646" v="1026" actId="2711"/>
          <ac:spMkLst>
            <pc:docMk/>
            <pc:sldMk cId="2597152078" sldId="349"/>
            <ac:spMk id="9" creationId="{067911CC-FE6A-4E4D-9378-9621F1469151}"/>
          </ac:spMkLst>
        </pc:spChg>
        <pc:spChg chg="del">
          <ac:chgData name="Edoardo Michele Marino" userId="e320b409-1d87-4259-a4e8-ecf3651e2af3" providerId="ADAL" clId="{55BE834B-C96C-46AE-A516-BD3E27887A16}" dt="2023-03-06T09:07:26.473" v="1024" actId="478"/>
          <ac:spMkLst>
            <pc:docMk/>
            <pc:sldMk cId="2597152078" sldId="349"/>
            <ac:spMk id="10" creationId="{64A55BD0-1130-400D-8B06-11C5CE277D1F}"/>
          </ac:spMkLst>
        </pc:spChg>
        <pc:spChg chg="add mod">
          <ac:chgData name="Edoardo Michele Marino" userId="e320b409-1d87-4259-a4e8-ecf3651e2af3" providerId="ADAL" clId="{55BE834B-C96C-46AE-A516-BD3E27887A16}" dt="2023-03-06T09:07:31.646" v="1026" actId="2711"/>
          <ac:spMkLst>
            <pc:docMk/>
            <pc:sldMk cId="2597152078" sldId="349"/>
            <ac:spMk id="11" creationId="{72408B30-A3DB-48EF-8643-9615F0ACE63D}"/>
          </ac:spMkLst>
        </pc:spChg>
        <pc:graphicFrameChg chg="del">
          <ac:chgData name="Edoardo Michele Marino" userId="e320b409-1d87-4259-a4e8-ecf3651e2af3" providerId="ADAL" clId="{55BE834B-C96C-46AE-A516-BD3E27887A16}" dt="2023-03-06T09:07:12.172" v="1023" actId="478"/>
          <ac:graphicFrameMkLst>
            <pc:docMk/>
            <pc:sldMk cId="2597152078" sldId="349"/>
            <ac:graphicFrameMk id="7" creationId="{BFEA5ECE-23EC-43EC-B7F1-AAF435AFF75F}"/>
          </ac:graphicFrameMkLst>
        </pc:graphicFrameChg>
        <pc:graphicFrameChg chg="add mod modGraphic">
          <ac:chgData name="Edoardo Michele Marino" userId="e320b409-1d87-4259-a4e8-ecf3651e2af3" providerId="ADAL" clId="{55BE834B-C96C-46AE-A516-BD3E27887A16}" dt="2023-03-06T09:07:39.908" v="1027" actId="2711"/>
          <ac:graphicFrameMkLst>
            <pc:docMk/>
            <pc:sldMk cId="2597152078" sldId="349"/>
            <ac:graphicFrameMk id="12" creationId="{189E364E-2088-47B2-B9A7-131D06DCED5D}"/>
          </ac:graphicFrameMkLst>
        </pc:graphicFrameChg>
      </pc:sldChg>
      <pc:sldChg chg="addSp delSp modSp add mod modAnim">
        <pc:chgData name="Edoardo Michele Marino" userId="e320b409-1d87-4259-a4e8-ecf3651e2af3" providerId="ADAL" clId="{55BE834B-C96C-46AE-A516-BD3E27887A16}" dt="2023-03-06T09:36:06.629" v="1149" actId="1035"/>
        <pc:sldMkLst>
          <pc:docMk/>
          <pc:sldMk cId="2711944886" sldId="350"/>
        </pc:sldMkLst>
        <pc:spChg chg="add del mod">
          <ac:chgData name="Edoardo Michele Marino" userId="e320b409-1d87-4259-a4e8-ecf3651e2af3" providerId="ADAL" clId="{55BE834B-C96C-46AE-A516-BD3E27887A16}" dt="2023-03-06T09:11:49.535" v="1032" actId="478"/>
          <ac:spMkLst>
            <pc:docMk/>
            <pc:sldMk cId="2711944886" sldId="350"/>
            <ac:spMk id="3" creationId="{D753036E-1EDE-4A9C-A246-A0E3B81F0420}"/>
          </ac:spMkLst>
        </pc:spChg>
        <pc:spChg chg="del">
          <ac:chgData name="Edoardo Michele Marino" userId="e320b409-1d87-4259-a4e8-ecf3651e2af3" providerId="ADAL" clId="{55BE834B-C96C-46AE-A516-BD3E27887A16}" dt="2023-03-06T09:11:45.948" v="1031" actId="478"/>
          <ac:spMkLst>
            <pc:docMk/>
            <pc:sldMk cId="2711944886" sldId="350"/>
            <ac:spMk id="8" creationId="{7994E55F-3CEB-4056-A9B9-8DEEEABC2C4B}"/>
          </ac:spMkLst>
        </pc:spChg>
        <pc:spChg chg="del">
          <ac:chgData name="Edoardo Michele Marino" userId="e320b409-1d87-4259-a4e8-ecf3651e2af3" providerId="ADAL" clId="{55BE834B-C96C-46AE-A516-BD3E27887A16}" dt="2023-03-06T09:11:45.948" v="1031" actId="478"/>
          <ac:spMkLst>
            <pc:docMk/>
            <pc:sldMk cId="2711944886" sldId="350"/>
            <ac:spMk id="9" creationId="{067911CC-FE6A-4E4D-9378-9621F1469151}"/>
          </ac:spMkLst>
        </pc:spChg>
        <pc:spChg chg="del">
          <ac:chgData name="Edoardo Michele Marino" userId="e320b409-1d87-4259-a4e8-ecf3651e2af3" providerId="ADAL" clId="{55BE834B-C96C-46AE-A516-BD3E27887A16}" dt="2023-03-06T09:11:45.948" v="1031" actId="478"/>
          <ac:spMkLst>
            <pc:docMk/>
            <pc:sldMk cId="2711944886" sldId="350"/>
            <ac:spMk id="11" creationId="{72408B30-A3DB-48EF-8643-9615F0ACE63D}"/>
          </ac:spMkLst>
        </pc:spChg>
        <pc:spChg chg="add mod">
          <ac:chgData name="Edoardo Michele Marino" userId="e320b409-1d87-4259-a4e8-ecf3651e2af3" providerId="ADAL" clId="{55BE834B-C96C-46AE-A516-BD3E27887A16}" dt="2023-03-06T09:11:50.413" v="1033"/>
          <ac:spMkLst>
            <pc:docMk/>
            <pc:sldMk cId="2711944886" sldId="350"/>
            <ac:spMk id="13" creationId="{E61A545D-A61D-47FB-98B2-2B59E0616631}"/>
          </ac:spMkLst>
        </pc:spChg>
        <pc:spChg chg="add del mod">
          <ac:chgData name="Edoardo Michele Marino" userId="e320b409-1d87-4259-a4e8-ecf3651e2af3" providerId="ADAL" clId="{55BE834B-C96C-46AE-A516-BD3E27887A16}" dt="2023-03-06T09:35:02.278" v="1133" actId="478"/>
          <ac:spMkLst>
            <pc:docMk/>
            <pc:sldMk cId="2711944886" sldId="350"/>
            <ac:spMk id="14" creationId="{7746F25B-7A07-4559-8BA0-B0A7BCF52EC4}"/>
          </ac:spMkLst>
        </pc:spChg>
        <pc:spChg chg="add del mod">
          <ac:chgData name="Edoardo Michele Marino" userId="e320b409-1d87-4259-a4e8-ecf3651e2af3" providerId="ADAL" clId="{55BE834B-C96C-46AE-A516-BD3E27887A16}" dt="2023-03-06T09:34:53.457" v="1131" actId="478"/>
          <ac:spMkLst>
            <pc:docMk/>
            <pc:sldMk cId="2711944886" sldId="350"/>
            <ac:spMk id="15" creationId="{9E780060-2D0A-47F3-A374-97540FC6B178}"/>
          </ac:spMkLst>
        </pc:spChg>
        <pc:spChg chg="add del mod">
          <ac:chgData name="Edoardo Michele Marino" userId="e320b409-1d87-4259-a4e8-ecf3651e2af3" providerId="ADAL" clId="{55BE834B-C96C-46AE-A516-BD3E27887A16}" dt="2023-03-06T09:34:44.960" v="1129" actId="478"/>
          <ac:spMkLst>
            <pc:docMk/>
            <pc:sldMk cId="2711944886" sldId="350"/>
            <ac:spMk id="16" creationId="{F675CC7F-68BD-465B-9156-1C3B28FA9CBE}"/>
          </ac:spMkLst>
        </pc:spChg>
        <pc:spChg chg="mod">
          <ac:chgData name="Edoardo Michele Marino" userId="e320b409-1d87-4259-a4e8-ecf3651e2af3" providerId="ADAL" clId="{55BE834B-C96C-46AE-A516-BD3E27887A16}" dt="2023-03-06T09:11:50.413" v="1033"/>
          <ac:spMkLst>
            <pc:docMk/>
            <pc:sldMk cId="2711944886" sldId="350"/>
            <ac:spMk id="18" creationId="{C9FA713B-374F-4A3C-B8BF-82B5C8D025C3}"/>
          </ac:spMkLst>
        </pc:spChg>
        <pc:spChg chg="mod">
          <ac:chgData name="Edoardo Michele Marino" userId="e320b409-1d87-4259-a4e8-ecf3651e2af3" providerId="ADAL" clId="{55BE834B-C96C-46AE-A516-BD3E27887A16}" dt="2023-03-06T09:11:50.413" v="1033"/>
          <ac:spMkLst>
            <pc:docMk/>
            <pc:sldMk cId="2711944886" sldId="350"/>
            <ac:spMk id="19" creationId="{3280C408-60D6-422C-8C8B-09D8DD34458D}"/>
          </ac:spMkLst>
        </pc:spChg>
        <pc:spChg chg="add del mod">
          <ac:chgData name="Edoardo Michele Marino" userId="e320b409-1d87-4259-a4e8-ecf3651e2af3" providerId="ADAL" clId="{55BE834B-C96C-46AE-A516-BD3E27887A16}" dt="2023-03-06T09:34:56.958" v="1132" actId="478"/>
          <ac:spMkLst>
            <pc:docMk/>
            <pc:sldMk cId="2711944886" sldId="350"/>
            <ac:spMk id="20" creationId="{93D63E3C-17FC-42FE-95EF-CA44300BBCCE}"/>
          </ac:spMkLst>
        </pc:spChg>
        <pc:spChg chg="add del mod">
          <ac:chgData name="Edoardo Michele Marino" userId="e320b409-1d87-4259-a4e8-ecf3651e2af3" providerId="ADAL" clId="{55BE834B-C96C-46AE-A516-BD3E27887A16}" dt="2023-03-06T09:34:38.992" v="1128" actId="478"/>
          <ac:spMkLst>
            <pc:docMk/>
            <pc:sldMk cId="2711944886" sldId="350"/>
            <ac:spMk id="21" creationId="{8C90DB41-FEA2-4E5A-9613-FBA276496115}"/>
          </ac:spMkLst>
        </pc:spChg>
        <pc:spChg chg="add del mod">
          <ac:chgData name="Edoardo Michele Marino" userId="e320b409-1d87-4259-a4e8-ecf3651e2af3" providerId="ADAL" clId="{55BE834B-C96C-46AE-A516-BD3E27887A16}" dt="2023-03-06T09:34:44.960" v="1129" actId="478"/>
          <ac:spMkLst>
            <pc:docMk/>
            <pc:sldMk cId="2711944886" sldId="350"/>
            <ac:spMk id="22" creationId="{3FAABF45-49AD-4F2E-A5F9-31313622A9C3}"/>
          </ac:spMkLst>
        </pc:spChg>
        <pc:spChg chg="add del mod">
          <ac:chgData name="Edoardo Michele Marino" userId="e320b409-1d87-4259-a4e8-ecf3651e2af3" providerId="ADAL" clId="{55BE834B-C96C-46AE-A516-BD3E27887A16}" dt="2023-03-06T09:34:48.119" v="1130" actId="478"/>
          <ac:spMkLst>
            <pc:docMk/>
            <pc:sldMk cId="2711944886" sldId="350"/>
            <ac:spMk id="23" creationId="{377C0142-5788-49AA-982A-5A4012D14C8F}"/>
          </ac:spMkLst>
        </pc:spChg>
        <pc:spChg chg="mod">
          <ac:chgData name="Edoardo Michele Marino" userId="e320b409-1d87-4259-a4e8-ecf3651e2af3" providerId="ADAL" clId="{55BE834B-C96C-46AE-A516-BD3E27887A16}" dt="2023-03-06T09:11:50.413" v="1033"/>
          <ac:spMkLst>
            <pc:docMk/>
            <pc:sldMk cId="2711944886" sldId="350"/>
            <ac:spMk id="25" creationId="{39C47389-342B-41ED-928C-1E230ACFA0E9}"/>
          </ac:spMkLst>
        </pc:spChg>
        <pc:spChg chg="mod">
          <ac:chgData name="Edoardo Michele Marino" userId="e320b409-1d87-4259-a4e8-ecf3651e2af3" providerId="ADAL" clId="{55BE834B-C96C-46AE-A516-BD3E27887A16}" dt="2023-03-06T09:11:50.413" v="1033"/>
          <ac:spMkLst>
            <pc:docMk/>
            <pc:sldMk cId="2711944886" sldId="350"/>
            <ac:spMk id="26" creationId="{4C2A25AD-6EC5-4BEE-A619-D4A787C45AE9}"/>
          </ac:spMkLst>
        </pc:spChg>
        <pc:spChg chg="add del mod">
          <ac:chgData name="Edoardo Michele Marino" userId="e320b409-1d87-4259-a4e8-ecf3651e2af3" providerId="ADAL" clId="{55BE834B-C96C-46AE-A516-BD3E27887A16}" dt="2023-03-06T09:34:44.960" v="1129" actId="478"/>
          <ac:spMkLst>
            <pc:docMk/>
            <pc:sldMk cId="2711944886" sldId="350"/>
            <ac:spMk id="27" creationId="{638E9A73-25AF-4FFC-9D08-97A6EF40503C}"/>
          </ac:spMkLst>
        </pc:spChg>
        <pc:spChg chg="add mod">
          <ac:chgData name="Edoardo Michele Marino" userId="e320b409-1d87-4259-a4e8-ecf3651e2af3" providerId="ADAL" clId="{55BE834B-C96C-46AE-A516-BD3E27887A16}" dt="2023-03-06T09:35:12.836" v="1134"/>
          <ac:spMkLst>
            <pc:docMk/>
            <pc:sldMk cId="2711944886" sldId="350"/>
            <ac:spMk id="28" creationId="{B4ABA5CE-2D85-42CC-8DC0-DFAF566E92D5}"/>
          </ac:spMkLst>
        </pc:spChg>
        <pc:grpChg chg="add del mod">
          <ac:chgData name="Edoardo Michele Marino" userId="e320b409-1d87-4259-a4e8-ecf3651e2af3" providerId="ADAL" clId="{55BE834B-C96C-46AE-A516-BD3E27887A16}" dt="2023-03-06T09:34:53.457" v="1131" actId="478"/>
          <ac:grpSpMkLst>
            <pc:docMk/>
            <pc:sldMk cId="2711944886" sldId="350"/>
            <ac:grpSpMk id="17" creationId="{CBEF6FA7-A7EA-40AB-AEC8-F939A46E9A42}"/>
          </ac:grpSpMkLst>
        </pc:grpChg>
        <pc:grpChg chg="add del mod">
          <ac:chgData name="Edoardo Michele Marino" userId="e320b409-1d87-4259-a4e8-ecf3651e2af3" providerId="ADAL" clId="{55BE834B-C96C-46AE-A516-BD3E27887A16}" dt="2023-03-06T09:34:53.457" v="1131" actId="478"/>
          <ac:grpSpMkLst>
            <pc:docMk/>
            <pc:sldMk cId="2711944886" sldId="350"/>
            <ac:grpSpMk id="24" creationId="{18CD3D00-4884-439F-858E-1162DB85520B}"/>
          </ac:grpSpMkLst>
        </pc:grpChg>
        <pc:graphicFrameChg chg="add mod modGraphic">
          <ac:chgData name="Edoardo Michele Marino" userId="e320b409-1d87-4259-a4e8-ecf3651e2af3" providerId="ADAL" clId="{55BE834B-C96C-46AE-A516-BD3E27887A16}" dt="2023-03-06T09:36:06.629" v="1149" actId="1035"/>
          <ac:graphicFrameMkLst>
            <pc:docMk/>
            <pc:sldMk cId="2711944886" sldId="350"/>
            <ac:graphicFrameMk id="10" creationId="{3562880B-A61E-45A0-8025-57F93CDD6E37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9:11:45.948" v="1031" actId="478"/>
          <ac:graphicFrameMkLst>
            <pc:docMk/>
            <pc:sldMk cId="2711944886" sldId="350"/>
            <ac:graphicFrameMk id="12" creationId="{189E364E-2088-47B2-B9A7-131D06DCED5D}"/>
          </ac:graphicFrameMkLst>
        </pc:graphicFrameChg>
        <pc:graphicFrameChg chg="add mod modGraphic">
          <ac:chgData name="Edoardo Michele Marino" userId="e320b409-1d87-4259-a4e8-ecf3651e2af3" providerId="ADAL" clId="{55BE834B-C96C-46AE-A516-BD3E27887A16}" dt="2023-03-06T09:36:06.629" v="1149" actId="1035"/>
          <ac:graphicFrameMkLst>
            <pc:docMk/>
            <pc:sldMk cId="2711944886" sldId="350"/>
            <ac:graphicFrameMk id="29" creationId="{B631D867-5576-4794-9FE6-F8C69779E03C}"/>
          </ac:graphicFrameMkLst>
        </pc:graphicFrameChg>
      </pc:sldChg>
      <pc:sldChg chg="addSp modSp add mod ord modAnim">
        <pc:chgData name="Edoardo Michele Marino" userId="e320b409-1d87-4259-a4e8-ecf3651e2af3" providerId="ADAL" clId="{55BE834B-C96C-46AE-A516-BD3E27887A16}" dt="2023-03-06T09:36:25.182" v="1161" actId="1036"/>
        <pc:sldMkLst>
          <pc:docMk/>
          <pc:sldMk cId="4246401874" sldId="351"/>
        </pc:sldMkLst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13" creationId="{E61A545D-A61D-47FB-98B2-2B59E0616631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14" creationId="{7746F25B-7A07-4559-8BA0-B0A7BCF52EC4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15" creationId="{9E780060-2D0A-47F3-A374-97540FC6B178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16" creationId="{F675CC7F-68BD-465B-9156-1C3B28FA9CBE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18" creationId="{C9FA713B-374F-4A3C-B8BF-82B5C8D025C3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19" creationId="{3280C408-60D6-422C-8C8B-09D8DD34458D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0" creationId="{93D63E3C-17FC-42FE-95EF-CA44300BBCCE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1" creationId="{8C90DB41-FEA2-4E5A-9613-FBA276496115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2" creationId="{3FAABF45-49AD-4F2E-A5F9-31313622A9C3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3" creationId="{377C0142-5788-49AA-982A-5A4012D14C8F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5" creationId="{39C47389-342B-41ED-928C-1E230ACFA0E9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6" creationId="{4C2A25AD-6EC5-4BEE-A619-D4A787C45AE9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7" creationId="{638E9A73-25AF-4FFC-9D08-97A6EF40503C}"/>
          </ac:spMkLst>
        </pc:spChg>
        <pc:spChg chg="add mod">
          <ac:chgData name="Edoardo Michele Marino" userId="e320b409-1d87-4259-a4e8-ecf3651e2af3" providerId="ADAL" clId="{55BE834B-C96C-46AE-A516-BD3E27887A16}" dt="2023-03-06T09:34:29.810" v="1126" actId="1076"/>
          <ac:spMkLst>
            <pc:docMk/>
            <pc:sldMk cId="4246401874" sldId="351"/>
            <ac:spMk id="28" creationId="{857F7D8E-FED0-4EC9-BB87-2931FC191480}"/>
          </ac:spMkLst>
        </pc:spChg>
        <pc:grpChg chg="mod">
          <ac:chgData name="Edoardo Michele Marino" userId="e320b409-1d87-4259-a4e8-ecf3651e2af3" providerId="ADAL" clId="{55BE834B-C96C-46AE-A516-BD3E27887A16}" dt="2023-03-06T09:36:25.182" v="1161" actId="1036"/>
          <ac:grpSpMkLst>
            <pc:docMk/>
            <pc:sldMk cId="4246401874" sldId="351"/>
            <ac:grpSpMk id="17" creationId="{CBEF6FA7-A7EA-40AB-AEC8-F939A46E9A42}"/>
          </ac:grpSpMkLst>
        </pc:grpChg>
        <pc:grpChg chg="mod">
          <ac:chgData name="Edoardo Michele Marino" userId="e320b409-1d87-4259-a4e8-ecf3651e2af3" providerId="ADAL" clId="{55BE834B-C96C-46AE-A516-BD3E27887A16}" dt="2023-03-06T09:36:25.182" v="1161" actId="1036"/>
          <ac:grpSpMkLst>
            <pc:docMk/>
            <pc:sldMk cId="4246401874" sldId="351"/>
            <ac:grpSpMk id="24" creationId="{18CD3D00-4884-439F-858E-1162DB85520B}"/>
          </ac:grpSpMkLst>
        </pc:grpChg>
        <pc:graphicFrameChg chg="mod modGraphic">
          <ac:chgData name="Edoardo Michele Marino" userId="e320b409-1d87-4259-a4e8-ecf3651e2af3" providerId="ADAL" clId="{55BE834B-C96C-46AE-A516-BD3E27887A16}" dt="2023-03-06T09:36:25.182" v="1161" actId="1036"/>
          <ac:graphicFrameMkLst>
            <pc:docMk/>
            <pc:sldMk cId="4246401874" sldId="351"/>
            <ac:graphicFrameMk id="10" creationId="{3562880B-A61E-45A0-8025-57F93CDD6E37}"/>
          </ac:graphicFrameMkLst>
        </pc:graphicFrameChg>
      </pc:sldChg>
      <pc:sldChg chg="addSp delSp modSp add mod delAnim">
        <pc:chgData name="Edoardo Michele Marino" userId="e320b409-1d87-4259-a4e8-ecf3651e2af3" providerId="ADAL" clId="{55BE834B-C96C-46AE-A516-BD3E27887A16}" dt="2023-03-06T09:42:04.445" v="1260" actId="947"/>
        <pc:sldMkLst>
          <pc:docMk/>
          <pc:sldMk cId="3760644133" sldId="352"/>
        </pc:sldMkLst>
        <pc:spChg chg="mod">
          <ac:chgData name="Edoardo Michele Marino" userId="e320b409-1d87-4259-a4e8-ecf3651e2af3" providerId="ADAL" clId="{55BE834B-C96C-46AE-A516-BD3E27887A16}" dt="2023-03-06T09:37:22.916" v="1184" actId="20577"/>
          <ac:spMkLst>
            <pc:docMk/>
            <pc:sldMk cId="3760644133" sldId="352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55BE834B-C96C-46AE-A516-BD3E27887A16}" dt="2023-03-06T09:38:17.140" v="1189" actId="207"/>
          <ac:spMkLst>
            <pc:docMk/>
            <pc:sldMk cId="3760644133" sldId="352"/>
            <ac:spMk id="8" creationId="{F536F7D4-AA83-4BBF-9B89-B25261E4F733}"/>
          </ac:spMkLst>
        </pc:spChg>
        <pc:spChg chg="add mod">
          <ac:chgData name="Edoardo Michele Marino" userId="e320b409-1d87-4259-a4e8-ecf3651e2af3" providerId="ADAL" clId="{55BE834B-C96C-46AE-A516-BD3E27887A16}" dt="2023-03-06T09:39:31.590" v="1242" actId="14100"/>
          <ac:spMkLst>
            <pc:docMk/>
            <pc:sldMk cId="3760644133" sldId="352"/>
            <ac:spMk id="9" creationId="{0E5873BB-906C-4982-B0DC-A6759483CCC4}"/>
          </ac:spMkLst>
        </pc:spChg>
        <pc:spChg chg="add mod">
          <ac:chgData name="Edoardo Michele Marino" userId="e320b409-1d87-4259-a4e8-ecf3651e2af3" providerId="ADAL" clId="{55BE834B-C96C-46AE-A516-BD3E27887A16}" dt="2023-03-06T09:42:04.445" v="1260" actId="947"/>
          <ac:spMkLst>
            <pc:docMk/>
            <pc:sldMk cId="3760644133" sldId="352"/>
            <ac:spMk id="12" creationId="{C7E057F1-6BE4-470F-9677-6C9023EE0AAF}"/>
          </ac:spMkLst>
        </pc:spChg>
        <pc:spChg chg="del">
          <ac:chgData name="Edoardo Michele Marino" userId="e320b409-1d87-4259-a4e8-ecf3651e2af3" providerId="ADAL" clId="{55BE834B-C96C-46AE-A516-BD3E27887A16}" dt="2023-03-06T09:37:25.673" v="1185" actId="478"/>
          <ac:spMkLst>
            <pc:docMk/>
            <pc:sldMk cId="3760644133" sldId="352"/>
            <ac:spMk id="13" creationId="{E61A545D-A61D-47FB-98B2-2B59E0616631}"/>
          </ac:spMkLst>
        </pc:spChg>
        <pc:spChg chg="del">
          <ac:chgData name="Edoardo Michele Marino" userId="e320b409-1d87-4259-a4e8-ecf3651e2af3" providerId="ADAL" clId="{55BE834B-C96C-46AE-A516-BD3E27887A16}" dt="2023-03-06T09:37:28.868" v="1186" actId="478"/>
          <ac:spMkLst>
            <pc:docMk/>
            <pc:sldMk cId="3760644133" sldId="352"/>
            <ac:spMk id="28" creationId="{B4ABA5CE-2D85-42CC-8DC0-DFAF566E92D5}"/>
          </ac:spMkLst>
        </pc:spChg>
        <pc:graphicFrameChg chg="add mod modGraphic">
          <ac:chgData name="Edoardo Michele Marino" userId="e320b409-1d87-4259-a4e8-ecf3651e2af3" providerId="ADAL" clId="{55BE834B-C96C-46AE-A516-BD3E27887A16}" dt="2023-03-06T09:40:17.162" v="1251" actId="1035"/>
          <ac:graphicFrameMkLst>
            <pc:docMk/>
            <pc:sldMk cId="3760644133" sldId="352"/>
            <ac:graphicFrameMk id="7" creationId="{F07E88C6-7837-4E5E-8964-96D27B607303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9:37:25.673" v="1185" actId="478"/>
          <ac:graphicFrameMkLst>
            <pc:docMk/>
            <pc:sldMk cId="3760644133" sldId="352"/>
            <ac:graphicFrameMk id="10" creationId="{3562880B-A61E-45A0-8025-57F93CDD6E37}"/>
          </ac:graphicFrameMkLst>
        </pc:graphicFrameChg>
        <pc:graphicFrameChg chg="add mod">
          <ac:chgData name="Edoardo Michele Marino" userId="e320b409-1d87-4259-a4e8-ecf3651e2af3" providerId="ADAL" clId="{55BE834B-C96C-46AE-A516-BD3E27887A16}" dt="2023-03-06T09:40:42.279" v="1255" actId="1076"/>
          <ac:graphicFrameMkLst>
            <pc:docMk/>
            <pc:sldMk cId="3760644133" sldId="352"/>
            <ac:graphicFrameMk id="11" creationId="{92B4450A-F399-41F2-9C48-6E2B473BF23D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9:37:25.673" v="1185" actId="478"/>
          <ac:graphicFrameMkLst>
            <pc:docMk/>
            <pc:sldMk cId="3760644133" sldId="352"/>
            <ac:graphicFrameMk id="29" creationId="{B631D867-5576-4794-9FE6-F8C69779E03C}"/>
          </ac:graphicFrameMkLst>
        </pc:graphicFrameChg>
      </pc:sldChg>
      <pc:sldChg chg="addSp delSp modSp add mod modAnim">
        <pc:chgData name="Edoardo Michele Marino" userId="e320b409-1d87-4259-a4e8-ecf3651e2af3" providerId="ADAL" clId="{55BE834B-C96C-46AE-A516-BD3E27887A16}" dt="2023-03-06T09:52:46.464" v="1271" actId="14100"/>
        <pc:sldMkLst>
          <pc:docMk/>
          <pc:sldMk cId="2253488953" sldId="353"/>
        </pc:sldMkLst>
        <pc:spChg chg="mod">
          <ac:chgData name="Edoardo Michele Marino" userId="e320b409-1d87-4259-a4e8-ecf3651e2af3" providerId="ADAL" clId="{55BE834B-C96C-46AE-A516-BD3E27887A16}" dt="2023-03-06T09:51:28.671" v="1264" actId="20577"/>
          <ac:spMkLst>
            <pc:docMk/>
            <pc:sldMk cId="2253488953" sldId="353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9:51:58.015" v="1265" actId="478"/>
          <ac:spMkLst>
            <pc:docMk/>
            <pc:sldMk cId="2253488953" sldId="353"/>
            <ac:spMk id="9" creationId="{0E5873BB-906C-4982-B0DC-A6759483CCC4}"/>
          </ac:spMkLst>
        </pc:spChg>
        <pc:spChg chg="add mod">
          <ac:chgData name="Edoardo Michele Marino" userId="e320b409-1d87-4259-a4e8-ecf3651e2af3" providerId="ADAL" clId="{55BE834B-C96C-46AE-A516-BD3E27887A16}" dt="2023-03-06T09:52:12.649" v="1267" actId="1076"/>
          <ac:spMkLst>
            <pc:docMk/>
            <pc:sldMk cId="2253488953" sldId="353"/>
            <ac:spMk id="10" creationId="{AD5E6954-4AB2-4E6B-A0E4-8F54AE89E796}"/>
          </ac:spMkLst>
        </pc:spChg>
        <pc:spChg chg="del">
          <ac:chgData name="Edoardo Michele Marino" userId="e320b409-1d87-4259-a4e8-ecf3651e2af3" providerId="ADAL" clId="{55BE834B-C96C-46AE-A516-BD3E27887A16}" dt="2023-03-06T09:51:58.015" v="1265" actId="478"/>
          <ac:spMkLst>
            <pc:docMk/>
            <pc:sldMk cId="2253488953" sldId="353"/>
            <ac:spMk id="12" creationId="{C7E057F1-6BE4-470F-9677-6C9023EE0AAF}"/>
          </ac:spMkLst>
        </pc:spChg>
        <pc:spChg chg="add mod">
          <ac:chgData name="Edoardo Michele Marino" userId="e320b409-1d87-4259-a4e8-ecf3651e2af3" providerId="ADAL" clId="{55BE834B-C96C-46AE-A516-BD3E27887A16}" dt="2023-03-06T09:52:12.649" v="1267" actId="1076"/>
          <ac:spMkLst>
            <pc:docMk/>
            <pc:sldMk cId="2253488953" sldId="353"/>
            <ac:spMk id="13" creationId="{0ABDBF19-1126-40E3-9AA7-845C7EE61D5E}"/>
          </ac:spMkLst>
        </pc:spChg>
        <pc:spChg chg="add mod">
          <ac:chgData name="Edoardo Michele Marino" userId="e320b409-1d87-4259-a4e8-ecf3651e2af3" providerId="ADAL" clId="{55BE834B-C96C-46AE-A516-BD3E27887A16}" dt="2023-03-06T09:52:12.649" v="1267" actId="1076"/>
          <ac:spMkLst>
            <pc:docMk/>
            <pc:sldMk cId="2253488953" sldId="353"/>
            <ac:spMk id="14" creationId="{EC5A475B-2B68-43DA-84D0-53903E41AB5B}"/>
          </ac:spMkLst>
        </pc:spChg>
        <pc:spChg chg="add mod">
          <ac:chgData name="Edoardo Michele Marino" userId="e320b409-1d87-4259-a4e8-ecf3651e2af3" providerId="ADAL" clId="{55BE834B-C96C-46AE-A516-BD3E27887A16}" dt="2023-03-06T09:52:12.649" v="1267" actId="1076"/>
          <ac:spMkLst>
            <pc:docMk/>
            <pc:sldMk cId="2253488953" sldId="353"/>
            <ac:spMk id="15" creationId="{CA7DB33F-6C1C-4D06-8631-BD4884863634}"/>
          </ac:spMkLst>
        </pc:spChg>
        <pc:graphicFrameChg chg="del">
          <ac:chgData name="Edoardo Michele Marino" userId="e320b409-1d87-4259-a4e8-ecf3651e2af3" providerId="ADAL" clId="{55BE834B-C96C-46AE-A516-BD3E27887A16}" dt="2023-03-06T09:51:58.015" v="1265" actId="478"/>
          <ac:graphicFrameMkLst>
            <pc:docMk/>
            <pc:sldMk cId="2253488953" sldId="353"/>
            <ac:graphicFrameMk id="7" creationId="{F07E88C6-7837-4E5E-8964-96D27B607303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9:51:58.015" v="1265" actId="478"/>
          <ac:graphicFrameMkLst>
            <pc:docMk/>
            <pc:sldMk cId="2253488953" sldId="353"/>
            <ac:graphicFrameMk id="11" creationId="{92B4450A-F399-41F2-9C48-6E2B473BF23D}"/>
          </ac:graphicFrameMkLst>
        </pc:graphicFrameChg>
        <pc:graphicFrameChg chg="add mod">
          <ac:chgData name="Edoardo Michele Marino" userId="e320b409-1d87-4259-a4e8-ecf3651e2af3" providerId="ADAL" clId="{55BE834B-C96C-46AE-A516-BD3E27887A16}" dt="2023-03-06T09:52:46.464" v="1271" actId="14100"/>
          <ac:graphicFrameMkLst>
            <pc:docMk/>
            <pc:sldMk cId="2253488953" sldId="353"/>
            <ac:graphicFrameMk id="16" creationId="{38EF1958-4099-45A2-9103-F34F91F78A93}"/>
          </ac:graphicFrameMkLst>
        </pc:graphicFrameChg>
      </pc:sldChg>
      <pc:sldChg chg="add">
        <pc:chgData name="Edoardo Michele Marino" userId="e320b409-1d87-4259-a4e8-ecf3651e2af3" providerId="ADAL" clId="{55BE834B-C96C-46AE-A516-BD3E27887A16}" dt="2023-03-06T09:52:58.252" v="1272"/>
        <pc:sldMkLst>
          <pc:docMk/>
          <pc:sldMk cId="2814316787" sldId="354"/>
        </pc:sldMkLst>
      </pc:sldChg>
      <pc:sldChg chg="addSp delSp modSp add mod modAnim">
        <pc:chgData name="Edoardo Michele Marino" userId="e320b409-1d87-4259-a4e8-ecf3651e2af3" providerId="ADAL" clId="{55BE834B-C96C-46AE-A516-BD3E27887A16}" dt="2023-03-06T10:14:37.955" v="1792"/>
        <pc:sldMkLst>
          <pc:docMk/>
          <pc:sldMk cId="2210791772" sldId="355"/>
        </pc:sldMkLst>
        <pc:spChg chg="mod">
          <ac:chgData name="Edoardo Michele Marino" userId="e320b409-1d87-4259-a4e8-ecf3651e2af3" providerId="ADAL" clId="{55BE834B-C96C-46AE-A516-BD3E27887A16}" dt="2023-03-06T09:54:33.126" v="1309" actId="20577"/>
          <ac:spMkLst>
            <pc:docMk/>
            <pc:sldMk cId="2210791772" sldId="355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55BE834B-C96C-46AE-A516-BD3E27887A16}" dt="2023-03-06T09:53:48.494" v="1275" actId="478"/>
          <ac:spMkLst>
            <pc:docMk/>
            <pc:sldMk cId="2210791772" sldId="355"/>
            <ac:spMk id="3" creationId="{CD997421-3FE1-4DF2-B023-F544ADA0C458}"/>
          </ac:spMkLst>
        </pc:spChg>
        <pc:spChg chg="add del mod">
          <ac:chgData name="Edoardo Michele Marino" userId="e320b409-1d87-4259-a4e8-ecf3651e2af3" providerId="ADAL" clId="{55BE834B-C96C-46AE-A516-BD3E27887A16}" dt="2023-03-06T09:54:56.709" v="1311" actId="478"/>
          <ac:spMkLst>
            <pc:docMk/>
            <pc:sldMk cId="2210791772" sldId="355"/>
            <ac:spMk id="5" creationId="{E181A1DC-1B42-4465-890B-4F06CB80626C}"/>
          </ac:spMkLst>
        </pc:spChg>
        <pc:spChg chg="del">
          <ac:chgData name="Edoardo Michele Marino" userId="e320b409-1d87-4259-a4e8-ecf3651e2af3" providerId="ADAL" clId="{55BE834B-C96C-46AE-A516-BD3E27887A16}" dt="2023-03-06T09:53:45.247" v="1274" actId="478"/>
          <ac:spMkLst>
            <pc:docMk/>
            <pc:sldMk cId="2210791772" sldId="355"/>
            <ac:spMk id="10" creationId="{AD5E6954-4AB2-4E6B-A0E4-8F54AE89E796}"/>
          </ac:spMkLst>
        </pc:spChg>
        <pc:spChg chg="add del mod">
          <ac:chgData name="Edoardo Michele Marino" userId="e320b409-1d87-4259-a4e8-ecf3651e2af3" providerId="ADAL" clId="{55BE834B-C96C-46AE-A516-BD3E27887A16}" dt="2023-03-06T09:54:52.920" v="1310" actId="478"/>
          <ac:spMkLst>
            <pc:docMk/>
            <pc:sldMk cId="2210791772" sldId="355"/>
            <ac:spMk id="11" creationId="{B53DC196-78C7-4347-84A4-799C53DC4434}"/>
          </ac:spMkLst>
        </pc:spChg>
        <pc:spChg chg="add mod">
          <ac:chgData name="Edoardo Michele Marino" userId="e320b409-1d87-4259-a4e8-ecf3651e2af3" providerId="ADAL" clId="{55BE834B-C96C-46AE-A516-BD3E27887A16}" dt="2023-03-06T09:56:50.479" v="1347" actId="1076"/>
          <ac:spMkLst>
            <pc:docMk/>
            <pc:sldMk cId="2210791772" sldId="355"/>
            <ac:spMk id="12" creationId="{276FCEAC-E61A-48AE-B85C-A67CBD9220A5}"/>
          </ac:spMkLst>
        </pc:spChg>
        <pc:spChg chg="del">
          <ac:chgData name="Edoardo Michele Marino" userId="e320b409-1d87-4259-a4e8-ecf3651e2af3" providerId="ADAL" clId="{55BE834B-C96C-46AE-A516-BD3E27887A16}" dt="2023-03-06T09:53:45.247" v="1274" actId="478"/>
          <ac:spMkLst>
            <pc:docMk/>
            <pc:sldMk cId="2210791772" sldId="355"/>
            <ac:spMk id="13" creationId="{0ABDBF19-1126-40E3-9AA7-845C7EE61D5E}"/>
          </ac:spMkLst>
        </pc:spChg>
        <pc:spChg chg="del">
          <ac:chgData name="Edoardo Michele Marino" userId="e320b409-1d87-4259-a4e8-ecf3651e2af3" providerId="ADAL" clId="{55BE834B-C96C-46AE-A516-BD3E27887A16}" dt="2023-03-06T09:53:45.247" v="1274" actId="478"/>
          <ac:spMkLst>
            <pc:docMk/>
            <pc:sldMk cId="2210791772" sldId="355"/>
            <ac:spMk id="14" creationId="{EC5A475B-2B68-43DA-84D0-53903E41AB5B}"/>
          </ac:spMkLst>
        </pc:spChg>
        <pc:spChg chg="del">
          <ac:chgData name="Edoardo Michele Marino" userId="e320b409-1d87-4259-a4e8-ecf3651e2af3" providerId="ADAL" clId="{55BE834B-C96C-46AE-A516-BD3E27887A16}" dt="2023-03-06T09:53:45.247" v="1274" actId="478"/>
          <ac:spMkLst>
            <pc:docMk/>
            <pc:sldMk cId="2210791772" sldId="355"/>
            <ac:spMk id="15" creationId="{CA7DB33F-6C1C-4D06-8631-BD4884863634}"/>
          </ac:spMkLst>
        </pc:spChg>
        <pc:spChg chg="add mod">
          <ac:chgData name="Edoardo Michele Marino" userId="e320b409-1d87-4259-a4e8-ecf3651e2af3" providerId="ADAL" clId="{55BE834B-C96C-46AE-A516-BD3E27887A16}" dt="2023-03-06T10:01:10.159" v="1382" actId="21"/>
          <ac:spMkLst>
            <pc:docMk/>
            <pc:sldMk cId="2210791772" sldId="355"/>
            <ac:spMk id="17" creationId="{E7F54435-FC47-47A1-91AD-822FFCF6764D}"/>
          </ac:spMkLst>
        </pc:spChg>
        <pc:spChg chg="add mod">
          <ac:chgData name="Edoardo Michele Marino" userId="e320b409-1d87-4259-a4e8-ecf3651e2af3" providerId="ADAL" clId="{55BE834B-C96C-46AE-A516-BD3E27887A16}" dt="2023-03-06T09:59:02.379" v="1365" actId="20577"/>
          <ac:spMkLst>
            <pc:docMk/>
            <pc:sldMk cId="2210791772" sldId="355"/>
            <ac:spMk id="18" creationId="{2AE80651-6946-444B-A185-15BF14E83793}"/>
          </ac:spMkLst>
        </pc:spChg>
        <pc:spChg chg="add mod">
          <ac:chgData name="Edoardo Michele Marino" userId="e320b409-1d87-4259-a4e8-ecf3651e2af3" providerId="ADAL" clId="{55BE834B-C96C-46AE-A516-BD3E27887A16}" dt="2023-03-06T09:59:34.364" v="1371" actId="20577"/>
          <ac:spMkLst>
            <pc:docMk/>
            <pc:sldMk cId="2210791772" sldId="355"/>
            <ac:spMk id="20" creationId="{61EE9AB2-40F1-40E9-B2EA-5C3AA738A316}"/>
          </ac:spMkLst>
        </pc:spChg>
        <pc:spChg chg="add mod">
          <ac:chgData name="Edoardo Michele Marino" userId="e320b409-1d87-4259-a4e8-ecf3651e2af3" providerId="ADAL" clId="{55BE834B-C96C-46AE-A516-BD3E27887A16}" dt="2023-03-06T10:03:12.065" v="1419" actId="1035"/>
          <ac:spMkLst>
            <pc:docMk/>
            <pc:sldMk cId="2210791772" sldId="355"/>
            <ac:spMk id="22" creationId="{674BD4EF-BB21-451B-A5B4-0EC59F9A330B}"/>
          </ac:spMkLst>
        </pc:spChg>
        <pc:graphicFrameChg chg="del">
          <ac:chgData name="Edoardo Michele Marino" userId="e320b409-1d87-4259-a4e8-ecf3651e2af3" providerId="ADAL" clId="{55BE834B-C96C-46AE-A516-BD3E27887A16}" dt="2023-03-06T09:53:45.247" v="1274" actId="478"/>
          <ac:graphicFrameMkLst>
            <pc:docMk/>
            <pc:sldMk cId="2210791772" sldId="355"/>
            <ac:graphicFrameMk id="16" creationId="{38EF1958-4099-45A2-9103-F34F91F78A93}"/>
          </ac:graphicFrameMkLst>
        </pc:graphicFrameChg>
        <pc:graphicFrameChg chg="add mod">
          <ac:chgData name="Edoardo Michele Marino" userId="e320b409-1d87-4259-a4e8-ecf3651e2af3" providerId="ADAL" clId="{55BE834B-C96C-46AE-A516-BD3E27887A16}" dt="2023-03-06T10:14:37.951" v="1791"/>
          <ac:graphicFrameMkLst>
            <pc:docMk/>
            <pc:sldMk cId="2210791772" sldId="355"/>
            <ac:graphicFrameMk id="19" creationId="{594E5D92-568F-4767-8F73-AC49C70ECBF5}"/>
          </ac:graphicFrameMkLst>
        </pc:graphicFrameChg>
        <pc:graphicFrameChg chg="add mod">
          <ac:chgData name="Edoardo Michele Marino" userId="e320b409-1d87-4259-a4e8-ecf3651e2af3" providerId="ADAL" clId="{55BE834B-C96C-46AE-A516-BD3E27887A16}" dt="2023-03-06T10:14:37.955" v="1792"/>
          <ac:graphicFrameMkLst>
            <pc:docMk/>
            <pc:sldMk cId="2210791772" sldId="355"/>
            <ac:graphicFrameMk id="21" creationId="{F9A62C41-F6BE-41AC-A9DC-30D70FBB232B}"/>
          </ac:graphicFrameMkLst>
        </pc:graphicFrameChg>
      </pc:sldChg>
      <pc:sldChg chg="addSp delSp modSp add mod modAnim">
        <pc:chgData name="Edoardo Michele Marino" userId="e320b409-1d87-4259-a4e8-ecf3651e2af3" providerId="ADAL" clId="{55BE834B-C96C-46AE-A516-BD3E27887A16}" dt="2023-03-06T10:14:24.539" v="1790" actId="20577"/>
        <pc:sldMkLst>
          <pc:docMk/>
          <pc:sldMk cId="1781029336" sldId="356"/>
        </pc:sldMkLst>
        <pc:spChg chg="mod">
          <ac:chgData name="Edoardo Michele Marino" userId="e320b409-1d87-4259-a4e8-ecf3651e2af3" providerId="ADAL" clId="{55BE834B-C96C-46AE-A516-BD3E27887A16}" dt="2023-03-06T10:04:07.473" v="1437" actId="20577"/>
          <ac:spMkLst>
            <pc:docMk/>
            <pc:sldMk cId="1781029336" sldId="356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10:04:17.424" v="1439" actId="478"/>
          <ac:spMkLst>
            <pc:docMk/>
            <pc:sldMk cId="1781029336" sldId="356"/>
            <ac:spMk id="8" creationId="{F536F7D4-AA83-4BBF-9B89-B25261E4F733}"/>
          </ac:spMkLst>
        </pc:spChg>
        <pc:spChg chg="del">
          <ac:chgData name="Edoardo Michele Marino" userId="e320b409-1d87-4259-a4e8-ecf3651e2af3" providerId="ADAL" clId="{55BE834B-C96C-46AE-A516-BD3E27887A16}" dt="2023-03-06T10:04:13.371" v="1438" actId="478"/>
          <ac:spMkLst>
            <pc:docMk/>
            <pc:sldMk cId="1781029336" sldId="356"/>
            <ac:spMk id="12" creationId="{276FCEAC-E61A-48AE-B85C-A67CBD9220A5}"/>
          </ac:spMkLst>
        </pc:spChg>
        <pc:spChg chg="add del">
          <ac:chgData name="Edoardo Michele Marino" userId="e320b409-1d87-4259-a4e8-ecf3651e2af3" providerId="ADAL" clId="{55BE834B-C96C-46AE-A516-BD3E27887A16}" dt="2023-03-06T10:04:20.634" v="1441" actId="478"/>
          <ac:spMkLst>
            <pc:docMk/>
            <pc:sldMk cId="1781029336" sldId="356"/>
            <ac:spMk id="13" creationId="{74E70F4C-404A-40C8-9E19-AB1195977EF2}"/>
          </ac:spMkLst>
        </pc:spChg>
        <pc:spChg chg="add mod">
          <ac:chgData name="Edoardo Michele Marino" userId="e320b409-1d87-4259-a4e8-ecf3651e2af3" providerId="ADAL" clId="{55BE834B-C96C-46AE-A516-BD3E27887A16}" dt="2023-03-06T10:05:17.664" v="1473" actId="20577"/>
          <ac:spMkLst>
            <pc:docMk/>
            <pc:sldMk cId="1781029336" sldId="356"/>
            <ac:spMk id="14" creationId="{49F4DE07-04D3-42E3-8E94-20CB588D7FE3}"/>
          </ac:spMkLst>
        </pc:spChg>
        <pc:spChg chg="add mod">
          <ac:chgData name="Edoardo Michele Marino" userId="e320b409-1d87-4259-a4e8-ecf3651e2af3" providerId="ADAL" clId="{55BE834B-C96C-46AE-A516-BD3E27887A16}" dt="2023-03-06T10:10:31.735" v="1593" actId="6549"/>
          <ac:spMkLst>
            <pc:docMk/>
            <pc:sldMk cId="1781029336" sldId="356"/>
            <ac:spMk id="15" creationId="{3861E7F5-F448-458F-B1FF-5FEB419CD0E4}"/>
          </ac:spMkLst>
        </pc:spChg>
        <pc:spChg chg="add del mod">
          <ac:chgData name="Edoardo Michele Marino" userId="e320b409-1d87-4259-a4e8-ecf3651e2af3" providerId="ADAL" clId="{55BE834B-C96C-46AE-A516-BD3E27887A16}" dt="2023-03-06T10:04:40.472" v="1445"/>
          <ac:spMkLst>
            <pc:docMk/>
            <pc:sldMk cId="1781029336" sldId="356"/>
            <ac:spMk id="16" creationId="{5E6AB6EC-14EE-4ED5-B027-3D68EE372BB8}"/>
          </ac:spMkLst>
        </pc:spChg>
        <pc:spChg chg="del">
          <ac:chgData name="Edoardo Michele Marino" userId="e320b409-1d87-4259-a4e8-ecf3651e2af3" providerId="ADAL" clId="{55BE834B-C96C-46AE-A516-BD3E27887A16}" dt="2023-03-06T10:04:13.371" v="1438" actId="478"/>
          <ac:spMkLst>
            <pc:docMk/>
            <pc:sldMk cId="1781029336" sldId="356"/>
            <ac:spMk id="17" creationId="{E7F54435-FC47-47A1-91AD-822FFCF6764D}"/>
          </ac:spMkLst>
        </pc:spChg>
        <pc:spChg chg="del">
          <ac:chgData name="Edoardo Michele Marino" userId="e320b409-1d87-4259-a4e8-ecf3651e2af3" providerId="ADAL" clId="{55BE834B-C96C-46AE-A516-BD3E27887A16}" dt="2023-03-06T10:04:13.371" v="1438" actId="478"/>
          <ac:spMkLst>
            <pc:docMk/>
            <pc:sldMk cId="1781029336" sldId="356"/>
            <ac:spMk id="18" creationId="{2AE80651-6946-444B-A185-15BF14E83793}"/>
          </ac:spMkLst>
        </pc:spChg>
        <pc:spChg chg="del">
          <ac:chgData name="Edoardo Michele Marino" userId="e320b409-1d87-4259-a4e8-ecf3651e2af3" providerId="ADAL" clId="{55BE834B-C96C-46AE-A516-BD3E27887A16}" dt="2023-03-06T10:04:13.371" v="1438" actId="478"/>
          <ac:spMkLst>
            <pc:docMk/>
            <pc:sldMk cId="1781029336" sldId="356"/>
            <ac:spMk id="20" creationId="{61EE9AB2-40F1-40E9-B2EA-5C3AA738A316}"/>
          </ac:spMkLst>
        </pc:spChg>
        <pc:spChg chg="del">
          <ac:chgData name="Edoardo Michele Marino" userId="e320b409-1d87-4259-a4e8-ecf3651e2af3" providerId="ADAL" clId="{55BE834B-C96C-46AE-A516-BD3E27887A16}" dt="2023-03-06T10:04:13.371" v="1438" actId="478"/>
          <ac:spMkLst>
            <pc:docMk/>
            <pc:sldMk cId="1781029336" sldId="356"/>
            <ac:spMk id="22" creationId="{674BD4EF-BB21-451B-A5B4-0EC59F9A330B}"/>
          </ac:spMkLst>
        </pc:spChg>
        <pc:spChg chg="add del mod">
          <ac:chgData name="Edoardo Michele Marino" userId="e320b409-1d87-4259-a4e8-ecf3651e2af3" providerId="ADAL" clId="{55BE834B-C96C-46AE-A516-BD3E27887A16}" dt="2023-03-06T10:04:40.472" v="1445"/>
          <ac:spMkLst>
            <pc:docMk/>
            <pc:sldMk cId="1781029336" sldId="356"/>
            <ac:spMk id="23" creationId="{417D9242-979D-4CDC-B338-4E4CEED9716B}"/>
          </ac:spMkLst>
        </pc:spChg>
        <pc:spChg chg="add mod">
          <ac:chgData name="Edoardo Michele Marino" userId="e320b409-1d87-4259-a4e8-ecf3651e2af3" providerId="ADAL" clId="{55BE834B-C96C-46AE-A516-BD3E27887A16}" dt="2023-03-06T10:04:51.266" v="1447" actId="207"/>
          <ac:spMkLst>
            <pc:docMk/>
            <pc:sldMk cId="1781029336" sldId="356"/>
            <ac:spMk id="24" creationId="{6CE38DB3-BBA3-4654-BB81-94306CD65564}"/>
          </ac:spMkLst>
        </pc:spChg>
        <pc:spChg chg="add mod">
          <ac:chgData name="Edoardo Michele Marino" userId="e320b409-1d87-4259-a4e8-ecf3651e2af3" providerId="ADAL" clId="{55BE834B-C96C-46AE-A516-BD3E27887A16}" dt="2023-03-06T10:14:24.539" v="1790" actId="20577"/>
          <ac:spMkLst>
            <pc:docMk/>
            <pc:sldMk cId="1781029336" sldId="356"/>
            <ac:spMk id="25" creationId="{47C699F9-1051-467F-9CB9-E9D5DFB7283E}"/>
          </ac:spMkLst>
        </pc:spChg>
        <pc:graphicFrameChg chg="del">
          <ac:chgData name="Edoardo Michele Marino" userId="e320b409-1d87-4259-a4e8-ecf3651e2af3" providerId="ADAL" clId="{55BE834B-C96C-46AE-A516-BD3E27887A16}" dt="2023-03-06T10:04:13.371" v="1438" actId="478"/>
          <ac:graphicFrameMkLst>
            <pc:docMk/>
            <pc:sldMk cId="1781029336" sldId="356"/>
            <ac:graphicFrameMk id="19" creationId="{594E5D92-568F-4767-8F73-AC49C70ECBF5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10:04:13.371" v="1438" actId="478"/>
          <ac:graphicFrameMkLst>
            <pc:docMk/>
            <pc:sldMk cId="1781029336" sldId="356"/>
            <ac:graphicFrameMk id="21" creationId="{F9A62C41-F6BE-41AC-A9DC-30D70FBB232B}"/>
          </ac:graphicFrameMkLst>
        </pc:graphicFrameChg>
      </pc:sldChg>
      <pc:sldChg chg="addSp delSp modSp add mod delAnim modAnim">
        <pc:chgData name="Edoardo Michele Marino" userId="e320b409-1d87-4259-a4e8-ecf3651e2af3" providerId="ADAL" clId="{55BE834B-C96C-46AE-A516-BD3E27887A16}" dt="2023-03-06T10:22:54.692" v="2035"/>
        <pc:sldMkLst>
          <pc:docMk/>
          <pc:sldMk cId="2309470680" sldId="357"/>
        </pc:sldMkLst>
        <pc:spChg chg="mod">
          <ac:chgData name="Edoardo Michele Marino" userId="e320b409-1d87-4259-a4e8-ecf3651e2af3" providerId="ADAL" clId="{55BE834B-C96C-46AE-A516-BD3E27887A16}" dt="2023-03-06T10:11:06.518" v="1621" actId="20577"/>
          <ac:spMkLst>
            <pc:docMk/>
            <pc:sldMk cId="2309470680" sldId="357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55BE834B-C96C-46AE-A516-BD3E27887A16}" dt="2023-03-06T10:11:13.430" v="1623" actId="478"/>
          <ac:spMkLst>
            <pc:docMk/>
            <pc:sldMk cId="2309470680" sldId="357"/>
            <ac:spMk id="4" creationId="{51866F0B-8882-475A-A327-9216654B08FE}"/>
          </ac:spMkLst>
        </pc:spChg>
        <pc:spChg chg="add del mod">
          <ac:chgData name="Edoardo Michele Marino" userId="e320b409-1d87-4259-a4e8-ecf3651e2af3" providerId="ADAL" clId="{55BE834B-C96C-46AE-A516-BD3E27887A16}" dt="2023-03-06T10:17:45.451" v="1920" actId="478"/>
          <ac:spMkLst>
            <pc:docMk/>
            <pc:sldMk cId="2309470680" sldId="357"/>
            <ac:spMk id="6" creationId="{66F7E086-2EEC-417B-BF40-57BA2EDC59B4}"/>
          </ac:spMkLst>
        </pc:spChg>
        <pc:spChg chg="add del mod">
          <ac:chgData name="Edoardo Michele Marino" userId="e320b409-1d87-4259-a4e8-ecf3651e2af3" providerId="ADAL" clId="{55BE834B-C96C-46AE-A516-BD3E27887A16}" dt="2023-03-06T10:17:42.029" v="1919" actId="478"/>
          <ac:spMkLst>
            <pc:docMk/>
            <pc:sldMk cId="2309470680" sldId="357"/>
            <ac:spMk id="9" creationId="{E1522F52-73A2-4D8A-B7C7-775F401AA787}"/>
          </ac:spMkLst>
        </pc:spChg>
        <pc:spChg chg="add mod">
          <ac:chgData name="Edoardo Michele Marino" userId="e320b409-1d87-4259-a4e8-ecf3651e2af3" providerId="ADAL" clId="{55BE834B-C96C-46AE-A516-BD3E27887A16}" dt="2023-03-06T10:19:47.371" v="1941" actId="20577"/>
          <ac:spMkLst>
            <pc:docMk/>
            <pc:sldMk cId="2309470680" sldId="357"/>
            <ac:spMk id="10" creationId="{220586B6-D8F7-4A09-97E5-A5ADB9A5D3AC}"/>
          </ac:spMkLst>
        </pc:spChg>
        <pc:spChg chg="add del mod">
          <ac:chgData name="Edoardo Michele Marino" userId="e320b409-1d87-4259-a4e8-ecf3651e2af3" providerId="ADAL" clId="{55BE834B-C96C-46AE-A516-BD3E27887A16}" dt="2023-03-06T10:15:42.789" v="1797" actId="478"/>
          <ac:spMkLst>
            <pc:docMk/>
            <pc:sldMk cId="2309470680" sldId="357"/>
            <ac:spMk id="11" creationId="{2137F76D-3B7D-4181-BCFE-FD3B95AD16C8}"/>
          </ac:spMkLst>
        </pc:spChg>
        <pc:spChg chg="add mod">
          <ac:chgData name="Edoardo Michele Marino" userId="e320b409-1d87-4259-a4e8-ecf3651e2af3" providerId="ADAL" clId="{55BE834B-C96C-46AE-A516-BD3E27887A16}" dt="2023-03-06T10:19:29.325" v="1935" actId="179"/>
          <ac:spMkLst>
            <pc:docMk/>
            <pc:sldMk cId="2309470680" sldId="357"/>
            <ac:spMk id="12" creationId="{6AC50838-18A3-4187-9715-AF9975ABDA24}"/>
          </ac:spMkLst>
        </pc:spChg>
        <pc:spChg chg="add mod">
          <ac:chgData name="Edoardo Michele Marino" userId="e320b409-1d87-4259-a4e8-ecf3651e2af3" providerId="ADAL" clId="{55BE834B-C96C-46AE-A516-BD3E27887A16}" dt="2023-03-06T10:19:25.085" v="1934" actId="179"/>
          <ac:spMkLst>
            <pc:docMk/>
            <pc:sldMk cId="2309470680" sldId="357"/>
            <ac:spMk id="13" creationId="{BA3962E6-518A-4804-AD5E-363E4E827081}"/>
          </ac:spMkLst>
        </pc:spChg>
        <pc:spChg chg="del">
          <ac:chgData name="Edoardo Michele Marino" userId="e320b409-1d87-4259-a4e8-ecf3651e2af3" providerId="ADAL" clId="{55BE834B-C96C-46AE-A516-BD3E27887A16}" dt="2023-03-06T10:11:10.665" v="1622" actId="478"/>
          <ac:spMkLst>
            <pc:docMk/>
            <pc:sldMk cId="2309470680" sldId="357"/>
            <ac:spMk id="14" creationId="{49F4DE07-04D3-42E3-8E94-20CB588D7FE3}"/>
          </ac:spMkLst>
        </pc:spChg>
        <pc:spChg chg="del">
          <ac:chgData name="Edoardo Michele Marino" userId="e320b409-1d87-4259-a4e8-ecf3651e2af3" providerId="ADAL" clId="{55BE834B-C96C-46AE-A516-BD3E27887A16}" dt="2023-03-06T10:11:10.665" v="1622" actId="478"/>
          <ac:spMkLst>
            <pc:docMk/>
            <pc:sldMk cId="2309470680" sldId="357"/>
            <ac:spMk id="15" creationId="{3861E7F5-F448-458F-B1FF-5FEB419CD0E4}"/>
          </ac:spMkLst>
        </pc:spChg>
        <pc:spChg chg="add mod">
          <ac:chgData name="Edoardo Michele Marino" userId="e320b409-1d87-4259-a4e8-ecf3651e2af3" providerId="ADAL" clId="{55BE834B-C96C-46AE-A516-BD3E27887A16}" dt="2023-03-06T10:22:23.769" v="2028" actId="20577"/>
          <ac:spMkLst>
            <pc:docMk/>
            <pc:sldMk cId="2309470680" sldId="357"/>
            <ac:spMk id="16" creationId="{61515B81-1ED3-4B2C-B26D-080BD5D4972A}"/>
          </ac:spMkLst>
        </pc:spChg>
        <pc:spChg chg="add mod">
          <ac:chgData name="Edoardo Michele Marino" userId="e320b409-1d87-4259-a4e8-ecf3651e2af3" providerId="ADAL" clId="{55BE834B-C96C-46AE-A516-BD3E27887A16}" dt="2023-03-06T10:18:11.868" v="1922" actId="2711"/>
          <ac:spMkLst>
            <pc:docMk/>
            <pc:sldMk cId="2309470680" sldId="357"/>
            <ac:spMk id="17" creationId="{DC407103-FE60-4871-9261-40D205B5A46E}"/>
          </ac:spMkLst>
        </pc:spChg>
        <pc:spChg chg="add mod">
          <ac:chgData name="Edoardo Michele Marino" userId="e320b409-1d87-4259-a4e8-ecf3651e2af3" providerId="ADAL" clId="{55BE834B-C96C-46AE-A516-BD3E27887A16}" dt="2023-03-06T10:19:55.245" v="1942" actId="179"/>
          <ac:spMkLst>
            <pc:docMk/>
            <pc:sldMk cId="2309470680" sldId="357"/>
            <ac:spMk id="18" creationId="{93D5E8BF-7F73-4422-89BA-A0DC87851958}"/>
          </ac:spMkLst>
        </pc:spChg>
        <pc:spChg chg="add mod">
          <ac:chgData name="Edoardo Michele Marino" userId="e320b409-1d87-4259-a4e8-ecf3651e2af3" providerId="ADAL" clId="{55BE834B-C96C-46AE-A516-BD3E27887A16}" dt="2023-03-06T10:20:55.802" v="1985" actId="207"/>
          <ac:spMkLst>
            <pc:docMk/>
            <pc:sldMk cId="2309470680" sldId="357"/>
            <ac:spMk id="19" creationId="{DDCB4EB6-D620-48E0-9764-35F5730B6D10}"/>
          </ac:spMkLst>
        </pc:spChg>
        <pc:spChg chg="add mod">
          <ac:chgData name="Edoardo Michele Marino" userId="e320b409-1d87-4259-a4e8-ecf3651e2af3" providerId="ADAL" clId="{55BE834B-C96C-46AE-A516-BD3E27887A16}" dt="2023-03-06T10:21:38.553" v="2022" actId="20577"/>
          <ac:spMkLst>
            <pc:docMk/>
            <pc:sldMk cId="2309470680" sldId="357"/>
            <ac:spMk id="20" creationId="{5AE54E09-3549-4EC3-A7C4-4D8937577FA5}"/>
          </ac:spMkLst>
        </pc:spChg>
        <pc:spChg chg="add mod">
          <ac:chgData name="Edoardo Michele Marino" userId="e320b409-1d87-4259-a4e8-ecf3651e2af3" providerId="ADAL" clId="{55BE834B-C96C-46AE-A516-BD3E27887A16}" dt="2023-03-06T10:21:45.442" v="2026" actId="1076"/>
          <ac:spMkLst>
            <pc:docMk/>
            <pc:sldMk cId="2309470680" sldId="357"/>
            <ac:spMk id="21" creationId="{8566A0FE-C643-41EE-81EF-B8EAF80E1B5F}"/>
          </ac:spMkLst>
        </pc:spChg>
        <pc:spChg chg="del">
          <ac:chgData name="Edoardo Michele Marino" userId="e320b409-1d87-4259-a4e8-ecf3651e2af3" providerId="ADAL" clId="{55BE834B-C96C-46AE-A516-BD3E27887A16}" dt="2023-03-06T10:12:28.101" v="1633" actId="478"/>
          <ac:spMkLst>
            <pc:docMk/>
            <pc:sldMk cId="2309470680" sldId="357"/>
            <ac:spMk id="24" creationId="{6CE38DB3-BBA3-4654-BB81-94306CD65564}"/>
          </ac:spMkLst>
        </pc:spChg>
        <pc:spChg chg="del">
          <ac:chgData name="Edoardo Michele Marino" userId="e320b409-1d87-4259-a4e8-ecf3651e2af3" providerId="ADAL" clId="{55BE834B-C96C-46AE-A516-BD3E27887A16}" dt="2023-03-06T10:11:10.665" v="1622" actId="478"/>
          <ac:spMkLst>
            <pc:docMk/>
            <pc:sldMk cId="2309470680" sldId="357"/>
            <ac:spMk id="25" creationId="{47C699F9-1051-467F-9CB9-E9D5DFB7283E}"/>
          </ac:spMkLst>
        </pc:spChg>
      </pc:sldChg>
    </pc:docChg>
  </pc:docChgLst>
  <pc:docChgLst>
    <pc:chgData name="Edoardo Michele Marino" userId="e320b409-1d87-4259-a4e8-ecf3651e2af3" providerId="ADAL" clId="{F8984D2F-51D4-4207-8951-D9F28EA2CAD6}"/>
    <pc:docChg chg="undo redo custSel addSld delSld modSld sldOrd">
      <pc:chgData name="Edoardo Michele Marino" userId="e320b409-1d87-4259-a4e8-ecf3651e2af3" providerId="ADAL" clId="{F8984D2F-51D4-4207-8951-D9F28EA2CAD6}" dt="2023-03-08T18:27:28.874" v="1635" actId="1076"/>
      <pc:docMkLst>
        <pc:docMk/>
      </pc:docMkLst>
      <pc:sldChg chg="addSp delSp modSp mod modAnim">
        <pc:chgData name="Edoardo Michele Marino" userId="e320b409-1d87-4259-a4e8-ecf3651e2af3" providerId="ADAL" clId="{F8984D2F-51D4-4207-8951-D9F28EA2CAD6}" dt="2023-03-08T15:57:25.277" v="1309"/>
        <pc:sldMkLst>
          <pc:docMk/>
          <pc:sldMk cId="2224934003" sldId="318"/>
        </pc:sldMkLst>
        <pc:spChg chg="mod">
          <ac:chgData name="Edoardo Michele Marino" userId="e320b409-1d87-4259-a4e8-ecf3651e2af3" providerId="ADAL" clId="{F8984D2F-51D4-4207-8951-D9F28EA2CAD6}" dt="2023-03-08T15:56:49.875" v="1305" actId="1076"/>
          <ac:spMkLst>
            <pc:docMk/>
            <pc:sldMk cId="2224934003" sldId="318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8" creationId="{79D43147-ABE0-4DAF-BDFD-F4950A3BA19B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9" creationId="{FDC872F1-EE69-4A5D-BC27-05EB24A4940D}"/>
          </ac:spMkLst>
        </pc:spChg>
        <pc:spChg chg="add mod">
          <ac:chgData name="Edoardo Michele Marino" userId="e320b409-1d87-4259-a4e8-ecf3651e2af3" providerId="ADAL" clId="{F8984D2F-51D4-4207-8951-D9F28EA2CAD6}" dt="2023-03-08T15:56:54.986" v="1306" actId="1076"/>
          <ac:spMkLst>
            <pc:docMk/>
            <pc:sldMk cId="2224934003" sldId="318"/>
            <ac:spMk id="11" creationId="{8A34A33A-06DF-4497-8668-13A0B8B40E5B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1" creationId="{8340EC54-E5CE-41D3-8A70-8EB35977F249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2" creationId="{72EA72E9-087A-4A5A-811A-873145E4C67C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3" creationId="{D947CB6C-B8DA-4A20-8E03-4936E7D2E4EE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4" creationId="{6252B2AF-B6F7-4C29-A370-4CFCB6F5EC84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5" creationId="{A930E5C7-1C89-4B61-9026-E08F324EEFD3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6" creationId="{BE26036E-C606-48F6-BA53-7E272B15018A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7" creationId="{B67FE983-6C76-4C7D-AB09-A51CDF7AC0AE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9" creationId="{7C934BD3-FA4B-4031-B856-C2147651F4E6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0" creationId="{524485DD-5E25-4E80-A181-2F1884405B69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1" creationId="{097F3795-A7CD-4727-B40C-E9FC7A2E7E84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2" creationId="{7E60576F-0ADC-4582-9753-7006C733AB14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3" creationId="{45CDE4ED-6392-44B1-B766-5734384EA0EC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4" creationId="{6FC09E49-749F-4113-86CE-F84FBC4765B4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5" creationId="{C6829F59-4FA6-4A89-AC46-0AC15E4B734E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6" creationId="{D209C46A-9377-4E5B-B74F-F3E801E4074A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8" creationId="{E6DE5E85-E885-4552-9E14-9D896FB37199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9" creationId="{7C063489-999B-4C49-A99B-52FC047C4D78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0" creationId="{AC6CA33C-0C61-46F4-B54F-EBD91D88A32D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1" creationId="{ECDCC2A0-FEFC-4F32-B157-EF8E169E88BB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2" creationId="{BCEF5691-7AF8-4A62-A60C-4AE30F93677A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3" creationId="{8AB31332-CCF5-40F6-92C4-08CC8BA2139A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4" creationId="{140B3CD1-A8C9-4E9E-AB58-61353C624C74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5" creationId="{A2972A21-86A1-43FF-90B2-741153C49D99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7" creationId="{FE03765A-0853-4CF2-86D9-5821D870883D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8" creationId="{2CE645B3-C475-4CEF-A19D-2FBD65C81B33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9" creationId="{DB7AA294-9626-43B8-BB16-F130D07B121F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50" creationId="{A559400C-0B9C-4850-8DB7-7074DE1DD9B9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51" creationId="{4A79FFCE-55C6-49A2-AB31-4EE2034D16BB}"/>
          </ac:spMkLst>
        </pc:spChg>
        <pc:spChg chg="add mod">
          <ac:chgData name="Edoardo Michele Marino" userId="e320b409-1d87-4259-a4e8-ecf3651e2af3" providerId="ADAL" clId="{F8984D2F-51D4-4207-8951-D9F28EA2CAD6}" dt="2023-03-08T15:56:54.986" v="1306" actId="1076"/>
          <ac:spMkLst>
            <pc:docMk/>
            <pc:sldMk cId="2224934003" sldId="318"/>
            <ac:spMk id="53" creationId="{6221FD39-F3CE-42F7-A26A-6767C69F2E04}"/>
          </ac:spMkLst>
        </pc:spChg>
        <pc:spChg chg="add mod">
          <ac:chgData name="Edoardo Michele Marino" userId="e320b409-1d87-4259-a4e8-ecf3651e2af3" providerId="ADAL" clId="{F8984D2F-51D4-4207-8951-D9F28EA2CAD6}" dt="2023-03-08T15:56:54.986" v="1306" actId="1076"/>
          <ac:spMkLst>
            <pc:docMk/>
            <pc:sldMk cId="2224934003" sldId="318"/>
            <ac:spMk id="83" creationId="{CC3D73BA-F6C9-4013-932B-8390018DDA86}"/>
          </ac:spMkLst>
        </pc:spChg>
        <pc:spChg chg="del mod topLvl">
          <ac:chgData name="Edoardo Michele Marino" userId="e320b409-1d87-4259-a4e8-ecf3651e2af3" providerId="ADAL" clId="{F8984D2F-51D4-4207-8951-D9F28EA2CAD6}" dt="2023-03-08T15:51:04.936" v="1175" actId="478"/>
          <ac:spMkLst>
            <pc:docMk/>
            <pc:sldMk cId="2224934003" sldId="318"/>
            <ac:spMk id="97" creationId="{15F7A6D2-51D0-42C0-AA8A-9C1556BCE096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98" creationId="{268A9288-6E31-4157-8441-E8016AEC361F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01" creationId="{2239A042-8BAD-4167-A34D-345FA8904B31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02" creationId="{B170C8B6-18FE-4F2A-AA81-5A7F87B02DCD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03" creationId="{F18690AE-47B2-4958-9131-A9444AC9F4BA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04" creationId="{67A33C3C-7B88-44B4-B6AF-990968E96734}"/>
          </ac:spMkLst>
        </pc:spChg>
        <pc:spChg chg="mod topLvl">
          <ac:chgData name="Edoardo Michele Marino" userId="e320b409-1d87-4259-a4e8-ecf3651e2af3" providerId="ADAL" clId="{F8984D2F-51D4-4207-8951-D9F28EA2CAD6}" dt="2023-03-08T15:56:54.986" v="1306" actId="1076"/>
          <ac:spMkLst>
            <pc:docMk/>
            <pc:sldMk cId="2224934003" sldId="318"/>
            <ac:spMk id="105" creationId="{5B432EF5-4C25-4D9F-ABBD-B9B5D1F20684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15" creationId="{87750EAB-51BD-4862-8AB7-339743B4C41C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16" creationId="{B9752EAC-9C33-4288-89AA-7C4D623DCE1E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17" creationId="{01EDEE1B-C9FB-4FAE-9BEE-0A30B60D2803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18" creationId="{3D8C31D0-D423-483A-9673-53770555837F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19" creationId="{577B1F26-A7D1-49AD-BE3B-BB1AFBB27896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20" creationId="{CE73AE7C-48EF-4DB1-A129-C88F7FD85165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21" creationId="{85E63487-55FC-4D36-94C9-BA9EF51C0F9B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23" creationId="{1F441DA8-C630-4FD3-B239-FDCE40748B0B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24" creationId="{9FD51AE3-CBC3-4102-B016-BCDCB026CB10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25" creationId="{0C604AAF-DD6F-4A5E-B8D3-7CB6338EDE29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26" creationId="{DBB9A08B-6CF9-44DA-9C12-9A7E46A3F664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27" creationId="{6271325B-EB09-4C12-8124-DF9A78D60901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28" creationId="{674B0950-6CB4-4663-9A64-73A8BF60B440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30" creationId="{C7E40895-5293-4E76-8B81-8EE46FFB1D2D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31" creationId="{5FE331CE-571A-401D-9865-EDDBD1AC08ED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32" creationId="{04398982-2D04-48C5-BD4B-1010899AD739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34" creationId="{FF9A5186-FCD4-4CBA-A8E8-3E941E69DCB5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35" creationId="{054ABCBE-14C2-4FDF-93DA-CE5EBEF934A3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36" creationId="{38793048-DA23-4465-B62A-E1CB2DB4FA36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37" creationId="{34321A56-E5A3-4017-9436-8EED06B54A5A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39" creationId="{C32CCBF8-F899-4659-9162-C9451BAD6C39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0" creationId="{7EA8D56B-1FC0-4880-8D0E-4597D4EDE9BF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1" creationId="{36568ECB-7AB6-4FCD-9D68-89C6F58616E0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2" creationId="{7DE2903A-6275-427B-B7EB-9F97449C56A9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3" creationId="{3D7E87E5-EDC5-416D-97BA-8DB7565C2841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4" creationId="{31E11606-4E48-4FC5-87C9-0B0966067BE4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5" creationId="{4DE7D339-1A1F-4194-8133-507CBD90C406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6" creationId="{2D37427D-7F7E-46CA-BEF3-35D372B0335C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49" creationId="{C43BD90F-AD72-440D-B817-89C9DD5245B5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0" creationId="{A3A374B4-BBD8-4E17-A453-B1D9D0B59D39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2" creationId="{F82D3BEB-CA8B-4558-9A1C-40DC572D857B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3" creationId="{16CBDA4F-F8E5-4AE5-BDB4-AFD5BF32123D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4" creationId="{BCB6EA70-0300-4F0B-90CE-8189B227FBF1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5" creationId="{1D7E89A5-C113-4970-8AD9-0F873E4133C5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7" creationId="{C63D0A70-2F43-47AF-9969-CD11F75142F6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8" creationId="{46C21AEF-379C-4CA0-8405-8E3EC0F70451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9" creationId="{4E77668F-91BD-432B-9DF8-9B4F3AB7DC98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60" creationId="{918FE168-6444-43FB-80EC-CE3F7B1C7180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61" creationId="{368AC5C7-08C1-448D-A7D6-E2058979C1DB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62" creationId="{7EA00DE8-F443-4FF9-93E0-CC8D083D123F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63" creationId="{D8DA6297-DFA4-4DE7-88E4-267A4F405B80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64" creationId="{60D2A5CA-70FD-45AC-8128-D35BA23319F7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65" creationId="{4D8570DF-4DEF-4868-BE66-F7EFFFFFEE3F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66" creationId="{61B4E5C0-BC7B-4F46-9128-5C540F79C0C9}"/>
          </ac:spMkLst>
        </pc:spChg>
        <pc:spChg chg="add mod">
          <ac:chgData name="Edoardo Michele Marino" userId="e320b409-1d87-4259-a4e8-ecf3651e2af3" providerId="ADAL" clId="{F8984D2F-51D4-4207-8951-D9F28EA2CAD6}" dt="2023-03-08T15:56:54.986" v="1306" actId="1076"/>
          <ac:spMkLst>
            <pc:docMk/>
            <pc:sldMk cId="2224934003" sldId="318"/>
            <ac:spMk id="167" creationId="{A2126845-A67F-4AED-ACD3-06EFA1306FBD}"/>
          </ac:spMkLst>
        </pc:spChg>
        <pc:spChg chg="mod topLvl">
          <ac:chgData name="Edoardo Michele Marino" userId="e320b409-1d87-4259-a4e8-ecf3651e2af3" providerId="ADAL" clId="{F8984D2F-51D4-4207-8951-D9F28EA2CAD6}" dt="2023-03-08T15:56:35.546" v="1286" actId="1036"/>
          <ac:spMkLst>
            <pc:docMk/>
            <pc:sldMk cId="2224934003" sldId="318"/>
            <ac:spMk id="169" creationId="{1F8655A6-0E67-422A-8716-E83E61077089}"/>
          </ac:spMkLst>
        </pc:spChg>
        <pc:spChg chg="add del mod topLvl">
          <ac:chgData name="Edoardo Michele Marino" userId="e320b409-1d87-4259-a4e8-ecf3651e2af3" providerId="ADAL" clId="{F8984D2F-51D4-4207-8951-D9F28EA2CAD6}" dt="2023-03-08T15:55:58.030" v="1216" actId="478"/>
          <ac:spMkLst>
            <pc:docMk/>
            <pc:sldMk cId="2224934003" sldId="318"/>
            <ac:spMk id="170" creationId="{895382ED-68F7-49B2-B1AC-2A0846E2C624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0" creationId="{E6E8D0F7-8A57-47E0-A795-FB7533773DAC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1" creationId="{05E64340-811A-478D-BADF-CE3FD3219BFD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2" creationId="{32BD9997-E663-4645-B7F7-6A1AAFBC09C1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3" creationId="{550A9061-DF58-4A1B-94B0-05FDFB97293A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4" creationId="{8EA9BD35-23D7-404C-B0C9-58BF3A7474D2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5" creationId="{6333C29C-02CE-4D7D-BA5C-AD86CF151C64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6" creationId="{A2C4E2AC-CA00-4A8E-9484-FB5FAFE23B4F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8" creationId="{A39DE101-C0D1-40D8-96DA-5AE82679241E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9" creationId="{E5366B58-1CCD-48BF-A296-DD37BD993B14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0" creationId="{084F88F7-5765-48B1-BBB4-4E11C61FDA7E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1" creationId="{5CDA080B-A739-4477-9778-65456BE3737B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2" creationId="{DE8A739D-7027-4A27-B685-E6AC117C1D89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3" creationId="{83042437-FA72-4FCC-B96F-748EE9B8E597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4" creationId="{9C525C67-1754-4F7B-9468-24B03E09303F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5" creationId="{B025640E-043F-40FC-8733-7AE2D8969AA7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7" creationId="{7E30FBF4-3AAA-463C-908A-F8E4829FE058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8" creationId="{5156501C-998C-49E7-9637-5882777CF2D4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9" creationId="{E96586A7-F4E5-45C2-8F2C-F3FDDD7CB923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0" creationId="{15212748-9C6A-4E0B-95A3-345A40C36DB9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1" creationId="{0F3A7653-CC94-47F1-8260-BA583B195B9E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2" creationId="{D816CFDC-B320-4B41-897E-4CBD31200020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3" creationId="{6ED1DBDF-AB77-4486-B71D-59D08E223470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4" creationId="{87179046-FEBC-4E51-8E23-4D82ED035AE4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6" creationId="{C0FE1299-465E-4785-B42F-BC870DD70DEE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7" creationId="{79786BE8-3CF2-49E3-A722-78330881A8E5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8" creationId="{BF05C686-F0CE-44D2-B0CB-BF9014A1D422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9" creationId="{21242156-6362-415B-AE00-06D3F29148E0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10" creationId="{3778BBED-50BF-44C5-8513-6A37CF01ABB8}"/>
          </ac:spMkLst>
        </pc:s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5" creationId="{765A4E8A-7518-4CE8-A5C6-57A965C81A12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6" creationId="{CFBF7E49-2440-4C10-A140-B2109DBE160F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7" creationId="{399D5DBF-F579-4CA6-9D81-B6DAF7EB4C9C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2" creationId="{15AF8C3B-CA35-438E-903C-9CB0F7FE2824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3" creationId="{EC7A734B-9AC1-4953-A413-ACD383A2CC13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4" creationId="{99D4EBCB-0F13-48FE-A99B-937667686D76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5" creationId="{BCEC46A3-BD55-42A4-9510-E7DB179ACA98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6" creationId="{88130171-2F05-4490-9DE6-6138FC21F0AC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7" creationId="{1A4EF4C8-EF39-407B-A9D4-2A564649D184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8" creationId="{67FEBC78-8CD9-4B43-90CE-5A701CBAFFE4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9" creationId="{AEF85044-00D3-40D4-8B9F-6298DC8D15DC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20" creationId="{7998CBD0-D13D-496F-96BC-0DB64DCE4D4F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28" creationId="{BD4688E3-828D-4CB6-9BEC-8D66E7DE2A6E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37" creationId="{D348B9CC-8E6A-4C55-94AD-3C2E7F3F35FD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46" creationId="{3BE8C450-A5E1-4B73-BE2D-57D3064185C1}"/>
          </ac:grpSpMkLst>
        </pc:grpChg>
        <pc:grpChg chg="add mod">
          <ac:chgData name="Edoardo Michele Marino" userId="e320b409-1d87-4259-a4e8-ecf3651e2af3" providerId="ADAL" clId="{F8984D2F-51D4-4207-8951-D9F28EA2CAD6}" dt="2023-03-08T15:56:54.986" v="1306" actId="1076"/>
          <ac:grpSpMkLst>
            <pc:docMk/>
            <pc:sldMk cId="2224934003" sldId="318"/>
            <ac:grpSpMk id="57" creationId="{E432640D-B965-4EB2-A237-E2DDA677AB94}"/>
          </ac:grpSpMkLst>
        </pc:grpChg>
        <pc:grpChg chg="add mod">
          <ac:chgData name="Edoardo Michele Marino" userId="e320b409-1d87-4259-a4e8-ecf3651e2af3" providerId="ADAL" clId="{F8984D2F-51D4-4207-8951-D9F28EA2CAD6}" dt="2023-03-08T15:56:54.986" v="1306" actId="1076"/>
          <ac:grpSpMkLst>
            <pc:docMk/>
            <pc:sldMk cId="2224934003" sldId="318"/>
            <ac:grpSpMk id="58" creationId="{9685287D-07F1-4B90-896E-F5D01F819515}"/>
          </ac:grpSpMkLst>
        </pc:grpChg>
        <pc:grpChg chg="add del 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96" creationId="{8F32ACFB-AE8B-408B-91FE-2BE6026B4A07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99" creationId="{8D12983F-B3DF-4868-8A02-D4382E8BD759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00" creationId="{FDFF25C9-DB06-4B1F-8FC3-E74E5DD80606}"/>
          </ac:grpSpMkLst>
        </pc:grpChg>
        <pc:grpChg chg="del mod topLvl">
          <ac:chgData name="Edoardo Michele Marino" userId="e320b409-1d87-4259-a4e8-ecf3651e2af3" providerId="ADAL" clId="{F8984D2F-51D4-4207-8951-D9F28EA2CAD6}" dt="2023-03-08T15:50:59.819" v="1174" actId="478"/>
          <ac:grpSpMkLst>
            <pc:docMk/>
            <pc:sldMk cId="2224934003" sldId="318"/>
            <ac:grpSpMk id="106" creationId="{1788E68E-717D-4C4E-8E90-3544F3A59C37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07" creationId="{269B3A82-B279-489B-A803-E97DC1097640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08" creationId="{E7700547-49AF-47AB-ACE1-C18319C04E1B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09" creationId="{4C907E83-8D26-4B46-811F-3BF126CC9546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10" creationId="{F3F33B91-137D-4F24-94EB-56396344B702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11" creationId="{9DEEFAA6-8B0B-4FDF-B390-57E796095877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12" creationId="{6AC8B392-2D44-4DA1-8AC6-2D6AC0B8425D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13" creationId="{62553A37-874A-4A83-9328-690EF621F832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14" creationId="{E81A18B6-EE88-44FC-A69E-C5F4E1B16E17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22" creationId="{6FBE70EC-E956-4B40-8789-1CE7AE8F8652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29" creationId="{B6A4110A-3D31-4465-BF7F-232C80057C16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38" creationId="{318F7AAE-727A-459B-ABE1-03AB497E7D15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47" creationId="{F950C76B-D1AC-4BF6-BC4F-E11A7E135F8F}"/>
          </ac:grpSpMkLst>
        </pc:grpChg>
        <pc:grpChg chg="mod">
          <ac:chgData name="Edoardo Michele Marino" userId="e320b409-1d87-4259-a4e8-ecf3651e2af3" providerId="ADAL" clId="{F8984D2F-51D4-4207-8951-D9F28EA2CAD6}" dt="2023-03-08T15:56:40.073" v="1302" actId="1035"/>
          <ac:grpSpMkLst>
            <pc:docMk/>
            <pc:sldMk cId="2224934003" sldId="318"/>
            <ac:grpSpMk id="148" creationId="{E7F5297F-BB6D-4440-8349-9A792F16E22E}"/>
          </ac:grpSpMkLst>
        </pc:grpChg>
        <pc:grpChg chg="mod">
          <ac:chgData name="Edoardo Michele Marino" userId="e320b409-1d87-4259-a4e8-ecf3651e2af3" providerId="ADAL" clId="{F8984D2F-51D4-4207-8951-D9F28EA2CAD6}" dt="2023-03-08T15:56:40.073" v="1302" actId="1035"/>
          <ac:grpSpMkLst>
            <pc:docMk/>
            <pc:sldMk cId="2224934003" sldId="318"/>
            <ac:grpSpMk id="151" creationId="{361BB93A-605E-417E-8099-C208E1BC2D15}"/>
          </ac:grpSpMkLst>
        </pc:grpChg>
        <pc:grpChg chg="mod">
          <ac:chgData name="Edoardo Michele Marino" userId="e320b409-1d87-4259-a4e8-ecf3651e2af3" providerId="ADAL" clId="{F8984D2F-51D4-4207-8951-D9F28EA2CAD6}" dt="2023-03-08T15:56:40.073" v="1302" actId="1035"/>
          <ac:grpSpMkLst>
            <pc:docMk/>
            <pc:sldMk cId="2224934003" sldId="318"/>
            <ac:grpSpMk id="156" creationId="{23465273-3768-416A-BB1F-F8FF57104E85}"/>
          </ac:grpSpMkLst>
        </pc:grpChg>
        <pc:grpChg chg="add del 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68" creationId="{E709B6FA-13B1-4B23-83C7-B21F11C65172}"/>
          </ac:grpSpMkLst>
        </pc:grpChg>
        <pc:grpChg chg="add del mod topLvl">
          <ac:chgData name="Edoardo Michele Marino" userId="e320b409-1d87-4259-a4e8-ecf3651e2af3" providerId="ADAL" clId="{F8984D2F-51D4-4207-8951-D9F28EA2CAD6}" dt="2023-03-08T15:55:58.030" v="1216" actId="478"/>
          <ac:grpSpMkLst>
            <pc:docMk/>
            <pc:sldMk cId="2224934003" sldId="318"/>
            <ac:grpSpMk id="171" creationId="{07179143-EA31-411F-824B-C85E587BE6E9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2" creationId="{9441045E-2AAC-4B16-BBA8-7EB51836980C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3" creationId="{47C50D67-104D-4E00-8228-68490C0DAED8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4" creationId="{A85F89BF-88E3-4307-BA23-859284C714AC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5" creationId="{DED1CA36-8C51-446A-AD4E-4B91650B784B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6" creationId="{D1760991-C5E8-4ABF-823E-683F1D12566F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7" creationId="{2128A8CD-83D5-4477-82B6-86160D200A2F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8" creationId="{B0CB5B48-040C-4FD6-92E1-6FB969138A70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9" creationId="{199A2414-66D7-409D-B930-6DDE02E06CA2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87" creationId="{3D90C73E-0A69-4E2A-AD33-A7FCDD927EBD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96" creationId="{27B3CCA1-9BC7-4DDA-9F9F-BE11A0901111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205" creationId="{0626D7F1-ADFF-4C5B-A395-99D33051E007}"/>
          </ac:grpSpMkLst>
        </pc:grpChg>
        <pc:picChg chg="mod">
          <ac:chgData name="Edoardo Michele Marino" userId="e320b409-1d87-4259-a4e8-ecf3651e2af3" providerId="ADAL" clId="{F8984D2F-51D4-4207-8951-D9F28EA2CAD6}" dt="2023-03-08T15:52:05.772" v="1186" actId="1076"/>
          <ac:picMkLst>
            <pc:docMk/>
            <pc:sldMk cId="2224934003" sldId="318"/>
            <ac:picMk id="52" creationId="{EA35C21E-DFD6-45EA-94D8-BC3DAEC0A3F2}"/>
          </ac:picMkLst>
        </pc:picChg>
        <pc:picChg chg="add mod">
          <ac:chgData name="Edoardo Michele Marino" userId="e320b409-1d87-4259-a4e8-ecf3651e2af3" providerId="ADAL" clId="{F8984D2F-51D4-4207-8951-D9F28EA2CAD6}" dt="2023-03-08T15:56:31.172" v="1282" actId="1037"/>
          <ac:picMkLst>
            <pc:docMk/>
            <pc:sldMk cId="2224934003" sldId="318"/>
            <ac:picMk id="60" creationId="{E95A0C58-BEFD-4AF1-B23D-A33FCD14B602}"/>
          </ac:picMkLst>
        </pc:picChg>
        <pc:picChg chg="add del mod">
          <ac:chgData name="Edoardo Michele Marino" userId="e320b409-1d87-4259-a4e8-ecf3651e2af3" providerId="ADAL" clId="{F8984D2F-51D4-4207-8951-D9F28EA2CAD6}" dt="2023-03-08T15:56:45.625" v="1303" actId="1076"/>
          <ac:picMkLst>
            <pc:docMk/>
            <pc:sldMk cId="2224934003" sldId="318"/>
            <ac:picMk id="133" creationId="{1433068F-A01A-451F-92AC-558DD7E423F6}"/>
          </ac:picMkLst>
        </pc:pic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4" creationId="{4307514D-60E8-4AFA-A1CC-0F2D199FBFBD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55" creationId="{2A5BC510-CC37-4C96-ADE8-CF89D85D9E8D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79" creationId="{B9BF0FB2-95DE-41F7-AA1B-3F5D0FAC4FBD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86" creationId="{BF5B03AD-12C0-48A3-A6DD-31D563F5E2F4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88" creationId="{22B8E71B-6900-488F-A7C8-1E61B28EDB03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89" creationId="{9D102F66-0196-4630-A6DB-C3AB45C5477E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90" creationId="{BE0C4C6B-7E09-4947-89C9-C6F423569080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91" creationId="{666D987E-3E3B-41E0-B250-FD85823931E0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92" creationId="{CB0FDD15-CD1B-4D12-8959-AC4B95148F98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93" creationId="{428FCD37-E411-4CF7-A5A8-5EA3F81229E1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94" creationId="{BE2A8794-CD23-4BBB-876B-AA4F6ED0D8E1}"/>
          </ac:cxnSpMkLst>
        </pc:cxnChg>
      </pc:sldChg>
      <pc:sldChg chg="addSp modSp mod">
        <pc:chgData name="Edoardo Michele Marino" userId="e320b409-1d87-4259-a4e8-ecf3651e2af3" providerId="ADAL" clId="{F8984D2F-51D4-4207-8951-D9F28EA2CAD6}" dt="2023-03-08T16:00:41.764" v="1446" actId="20577"/>
        <pc:sldMkLst>
          <pc:docMk/>
          <pc:sldMk cId="1002417746" sldId="319"/>
        </pc:sldMkLst>
        <pc:spChg chg="add mod">
          <ac:chgData name="Edoardo Michele Marino" userId="e320b409-1d87-4259-a4e8-ecf3651e2af3" providerId="ADAL" clId="{F8984D2F-51D4-4207-8951-D9F28EA2CAD6}" dt="2023-03-08T16:00:41.764" v="1446" actId="20577"/>
          <ac:spMkLst>
            <pc:docMk/>
            <pc:sldMk cId="1002417746" sldId="319"/>
            <ac:spMk id="37" creationId="{9DD35E88-7C1D-4B79-B90F-60063610B773}"/>
          </ac:spMkLst>
        </pc:spChg>
      </pc:sldChg>
      <pc:sldChg chg="delSp modSp">
        <pc:chgData name="Edoardo Michele Marino" userId="e320b409-1d87-4259-a4e8-ecf3651e2af3" providerId="ADAL" clId="{F8984D2F-51D4-4207-8951-D9F28EA2CAD6}" dt="2023-03-08T18:25:14.133" v="1630"/>
        <pc:sldMkLst>
          <pc:docMk/>
          <pc:sldMk cId="3385995641" sldId="323"/>
        </pc:sldMkLst>
        <pc:spChg chg="del">
          <ac:chgData name="Edoardo Michele Marino" userId="e320b409-1d87-4259-a4e8-ecf3651e2af3" providerId="ADAL" clId="{F8984D2F-51D4-4207-8951-D9F28EA2CAD6}" dt="2023-03-08T16:07:29.811" v="1447" actId="478"/>
          <ac:spMkLst>
            <pc:docMk/>
            <pc:sldMk cId="3385995641" sldId="323"/>
            <ac:spMk id="94" creationId="{B89EB256-8DFB-4355-84A6-2D84E7D220F9}"/>
          </ac:spMkLst>
        </pc:spChg>
        <pc:spChg chg="del mod">
          <ac:chgData name="Edoardo Michele Marino" userId="e320b409-1d87-4259-a4e8-ecf3651e2af3" providerId="ADAL" clId="{F8984D2F-51D4-4207-8951-D9F28EA2CAD6}" dt="2023-03-08T16:07:29.811" v="1447" actId="478"/>
          <ac:spMkLst>
            <pc:docMk/>
            <pc:sldMk cId="3385995641" sldId="323"/>
            <ac:spMk id="95" creationId="{D4152896-07DD-4B1F-B615-F61748C984A5}"/>
          </ac:spMkLst>
        </pc:spChg>
        <pc:grpChg chg="del mod">
          <ac:chgData name="Edoardo Michele Marino" userId="e320b409-1d87-4259-a4e8-ecf3651e2af3" providerId="ADAL" clId="{F8984D2F-51D4-4207-8951-D9F28EA2CAD6}" dt="2023-03-08T16:07:29.811" v="1447" actId="478"/>
          <ac:grpSpMkLst>
            <pc:docMk/>
            <pc:sldMk cId="3385995641" sldId="323"/>
            <ac:grpSpMk id="92" creationId="{74B2FB52-5D04-43EE-9579-979E0B02E761}"/>
          </ac:grpSpMkLst>
        </pc:grpChg>
        <pc:graphicFrameChg chg="mod">
          <ac:chgData name="Edoardo Michele Marino" userId="e320b409-1d87-4259-a4e8-ecf3651e2af3" providerId="ADAL" clId="{F8984D2F-51D4-4207-8951-D9F28EA2CAD6}" dt="2023-03-08T16:07:29.811" v="1447" actId="478"/>
          <ac:graphicFrameMkLst>
            <pc:docMk/>
            <pc:sldMk cId="3385995641" sldId="323"/>
            <ac:graphicFrameMk id="93" creationId="{0FB8FE31-08F6-46AE-B20A-E04EE460E598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8T18:25:14.133" v="1630"/>
          <ac:graphicFrameMkLst>
            <pc:docMk/>
            <pc:sldMk cId="3385995641" sldId="323"/>
            <ac:graphicFrameMk id="96" creationId="{A4F8BCB1-6F5A-4D2F-A489-F5102388ABDB}"/>
          </ac:graphicFrameMkLst>
        </pc:graphicFrameChg>
      </pc:sldChg>
      <pc:sldChg chg="modSp mod">
        <pc:chgData name="Edoardo Michele Marino" userId="e320b409-1d87-4259-a4e8-ecf3651e2af3" providerId="ADAL" clId="{F8984D2F-51D4-4207-8951-D9F28EA2CAD6}" dt="2023-03-08T16:09:06.241" v="1452" actId="20577"/>
        <pc:sldMkLst>
          <pc:docMk/>
          <pc:sldMk cId="1081932841" sldId="324"/>
        </pc:sldMkLst>
        <pc:spChg chg="mod">
          <ac:chgData name="Edoardo Michele Marino" userId="e320b409-1d87-4259-a4e8-ecf3651e2af3" providerId="ADAL" clId="{F8984D2F-51D4-4207-8951-D9F28EA2CAD6}" dt="2023-03-08T16:09:06.241" v="1452" actId="20577"/>
          <ac:spMkLst>
            <pc:docMk/>
            <pc:sldMk cId="1081932841" sldId="324"/>
            <ac:spMk id="33" creationId="{0BB7CFF7-3278-4C90-9040-47B51D2BDC2F}"/>
          </ac:spMkLst>
        </pc:spChg>
      </pc:sldChg>
      <pc:sldChg chg="addSp delSp modSp add mod ord modAnim">
        <pc:chgData name="Edoardo Michele Marino" userId="e320b409-1d87-4259-a4e8-ecf3651e2af3" providerId="ADAL" clId="{F8984D2F-51D4-4207-8951-D9F28EA2CAD6}" dt="2023-03-07T16:41:10.325" v="608"/>
        <pc:sldMkLst>
          <pc:docMk/>
          <pc:sldMk cId="2284719845" sldId="328"/>
        </pc:sldMkLst>
        <pc:spChg chg="mod">
          <ac:chgData name="Edoardo Michele Marino" userId="e320b409-1d87-4259-a4e8-ecf3651e2af3" providerId="ADAL" clId="{F8984D2F-51D4-4207-8951-D9F28EA2CAD6}" dt="2023-03-07T15:53:02.086" v="428" actId="20577"/>
          <ac:spMkLst>
            <pc:docMk/>
            <pc:sldMk cId="2284719845" sldId="328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F8984D2F-51D4-4207-8951-D9F28EA2CAD6}" dt="2023-03-07T16:20:04.370" v="431" actId="478"/>
          <ac:spMkLst>
            <pc:docMk/>
            <pc:sldMk cId="2284719845" sldId="328"/>
            <ac:spMk id="10" creationId="{5E87E7F2-F5DA-4992-A250-1C4D63A41CE5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13" creationId="{0A141E1C-F8BA-4D18-9ED4-891188AE9872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14" creationId="{ED99F385-92BA-4BEE-B6E1-7B1C0E88D140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17" creationId="{17C3C8FC-B95E-4EFB-952A-59D8B0E3D41D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18" creationId="{C1B35B02-792A-4593-9D6C-494E409A2B90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19" creationId="{82724EBB-7577-4CA7-B308-F22F2F73F30D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20" creationId="{78C0D3C5-9437-4A1B-8F42-82BF12A8CE2A}"/>
          </ac:spMkLst>
        </pc:spChg>
        <pc:spChg chg="add del mod">
          <ac:chgData name="Edoardo Michele Marino" userId="e320b409-1d87-4259-a4e8-ecf3651e2af3" providerId="ADAL" clId="{F8984D2F-51D4-4207-8951-D9F28EA2CAD6}" dt="2023-03-07T15:42:06.338" v="10" actId="478"/>
          <ac:spMkLst>
            <pc:docMk/>
            <pc:sldMk cId="2284719845" sldId="328"/>
            <ac:spMk id="21" creationId="{CF719A25-2530-445B-A313-B01503E5BD4B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25" creationId="{AD57A3F1-D4FB-413B-B1FB-CD387D6F7E86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26" creationId="{C4320436-9CD6-4A5F-8973-3D731422C8B6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27" creationId="{42418F82-4855-487F-BB51-E0B96918DE41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28" creationId="{FC55D1A9-D5D9-4E6F-B6CD-B7355B322ADE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29" creationId="{AA784665-DB76-439A-A4B2-F330474EE955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30" creationId="{66E29F6B-7D8A-4E8B-99E0-B74098840AE2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31" creationId="{D740FC25-47FC-43FB-9F8E-0896D95E7CD1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32" creationId="{A8C34384-B071-4186-803A-8FFD76BABA6B}"/>
          </ac:spMkLst>
        </pc:spChg>
        <pc:spChg chg="add del mod">
          <ac:chgData name="Edoardo Michele Marino" userId="e320b409-1d87-4259-a4e8-ecf3651e2af3" providerId="ADAL" clId="{F8984D2F-51D4-4207-8951-D9F28EA2CAD6}" dt="2023-03-07T16:20:04.370" v="431" actId="478"/>
          <ac:spMkLst>
            <pc:docMk/>
            <pc:sldMk cId="2284719845" sldId="328"/>
            <ac:spMk id="37" creationId="{D1F0FA73-61D7-4399-B9BF-23501A27A3A6}"/>
          </ac:spMkLst>
        </pc:spChg>
        <pc:spChg chg="add del mod">
          <ac:chgData name="Edoardo Michele Marino" userId="e320b409-1d87-4259-a4e8-ecf3651e2af3" providerId="ADAL" clId="{F8984D2F-51D4-4207-8951-D9F28EA2CAD6}" dt="2023-03-07T16:20:04.370" v="431" actId="478"/>
          <ac:spMkLst>
            <pc:docMk/>
            <pc:sldMk cId="2284719845" sldId="328"/>
            <ac:spMk id="38" creationId="{98DA36A9-27FB-481F-A2B3-9F337C5E219E}"/>
          </ac:spMkLst>
        </pc:spChg>
        <pc:spChg chg="add del mod">
          <ac:chgData name="Edoardo Michele Marino" userId="e320b409-1d87-4259-a4e8-ecf3651e2af3" providerId="ADAL" clId="{F8984D2F-51D4-4207-8951-D9F28EA2CAD6}" dt="2023-03-07T16:20:04.370" v="431" actId="478"/>
          <ac:spMkLst>
            <pc:docMk/>
            <pc:sldMk cId="2284719845" sldId="328"/>
            <ac:spMk id="39" creationId="{904A44CA-EA53-4B55-9555-FF0EFDF65E6D}"/>
          </ac:spMkLst>
        </pc:spChg>
        <pc:spChg chg="add mod">
          <ac:chgData name="Edoardo Michele Marino" userId="e320b409-1d87-4259-a4e8-ecf3651e2af3" providerId="ADAL" clId="{F8984D2F-51D4-4207-8951-D9F28EA2CAD6}" dt="2023-03-07T16:21:00.475" v="437" actId="255"/>
          <ac:spMkLst>
            <pc:docMk/>
            <pc:sldMk cId="2284719845" sldId="328"/>
            <ac:spMk id="40" creationId="{8EA0B107-1DE9-4288-BF08-F41BCF275CC5}"/>
          </ac:spMkLst>
        </pc:spChg>
        <pc:spChg chg="mod">
          <ac:chgData name="Edoardo Michele Marino" userId="e320b409-1d87-4259-a4e8-ecf3651e2af3" providerId="ADAL" clId="{F8984D2F-51D4-4207-8951-D9F28EA2CAD6}" dt="2023-03-07T16:20:23.469" v="432"/>
          <ac:spMkLst>
            <pc:docMk/>
            <pc:sldMk cId="2284719845" sldId="328"/>
            <ac:spMk id="43" creationId="{06A94B9A-EDDE-4FF7-90B4-D189E95DB67A}"/>
          </ac:spMkLst>
        </pc:spChg>
        <pc:spChg chg="del">
          <ac:chgData name="Edoardo Michele Marino" userId="e320b409-1d87-4259-a4e8-ecf3651e2af3" providerId="ADAL" clId="{F8984D2F-51D4-4207-8951-D9F28EA2CAD6}" dt="2023-03-07T15:39:50.852" v="1" actId="478"/>
          <ac:spMkLst>
            <pc:docMk/>
            <pc:sldMk cId="2284719845" sldId="328"/>
            <ac:spMk id="46" creationId="{D6C226C3-8648-4D11-BF11-C61D5C273388}"/>
          </ac:spMkLst>
        </pc:spChg>
        <pc:spChg chg="mod">
          <ac:chgData name="Edoardo Michele Marino" userId="e320b409-1d87-4259-a4e8-ecf3651e2af3" providerId="ADAL" clId="{F8984D2F-51D4-4207-8951-D9F28EA2CAD6}" dt="2023-03-07T16:20:23.469" v="432"/>
          <ac:spMkLst>
            <pc:docMk/>
            <pc:sldMk cId="2284719845" sldId="328"/>
            <ac:spMk id="49" creationId="{6F7530C7-6C7A-42DC-9A95-C6F22470CFC4}"/>
          </ac:spMkLst>
        </pc:spChg>
        <pc:grpChg chg="add del mod">
          <ac:chgData name="Edoardo Michele Marino" userId="e320b409-1d87-4259-a4e8-ecf3651e2af3" providerId="ADAL" clId="{F8984D2F-51D4-4207-8951-D9F28EA2CAD6}" dt="2023-03-07T16:20:04.370" v="431" actId="478"/>
          <ac:grpSpMkLst>
            <pc:docMk/>
            <pc:sldMk cId="2284719845" sldId="328"/>
            <ac:grpSpMk id="11" creationId="{8C82BC5D-3757-488F-965A-591F16E7C56C}"/>
          </ac:grpSpMkLst>
        </pc:grpChg>
        <pc:grpChg chg="mod">
          <ac:chgData name="Edoardo Michele Marino" userId="e320b409-1d87-4259-a4e8-ecf3651e2af3" providerId="ADAL" clId="{F8984D2F-51D4-4207-8951-D9F28EA2CAD6}" dt="2023-03-07T15:42:01.980" v="9"/>
          <ac:grpSpMkLst>
            <pc:docMk/>
            <pc:sldMk cId="2284719845" sldId="328"/>
            <ac:grpSpMk id="12" creationId="{17194E6A-06B4-4EC1-B23F-6D68D91DFFAB}"/>
          </ac:grpSpMkLst>
        </pc:grpChg>
        <pc:grpChg chg="mod">
          <ac:chgData name="Edoardo Michele Marino" userId="e320b409-1d87-4259-a4e8-ecf3651e2af3" providerId="ADAL" clId="{F8984D2F-51D4-4207-8951-D9F28EA2CAD6}" dt="2023-03-07T15:42:01.980" v="9"/>
          <ac:grpSpMkLst>
            <pc:docMk/>
            <pc:sldMk cId="2284719845" sldId="328"/>
            <ac:grpSpMk id="15" creationId="{7C746AB8-44C4-403A-A4AF-013A0D0EB52B}"/>
          </ac:grpSpMkLst>
        </pc:grpChg>
        <pc:grpChg chg="mod">
          <ac:chgData name="Edoardo Michele Marino" userId="e320b409-1d87-4259-a4e8-ecf3651e2af3" providerId="ADAL" clId="{F8984D2F-51D4-4207-8951-D9F28EA2CAD6}" dt="2023-03-07T15:42:01.980" v="9"/>
          <ac:grpSpMkLst>
            <pc:docMk/>
            <pc:sldMk cId="2284719845" sldId="328"/>
            <ac:grpSpMk id="16" creationId="{FC5ACD56-1F2E-4746-A2CA-27DC222D4B05}"/>
          </ac:grpSpMkLst>
        </pc:grpChg>
        <pc:grpChg chg="add del mod">
          <ac:chgData name="Edoardo Michele Marino" userId="e320b409-1d87-4259-a4e8-ecf3651e2af3" providerId="ADAL" clId="{F8984D2F-51D4-4207-8951-D9F28EA2CAD6}" dt="2023-03-07T15:42:06.338" v="10" actId="478"/>
          <ac:grpSpMkLst>
            <pc:docMk/>
            <pc:sldMk cId="2284719845" sldId="328"/>
            <ac:grpSpMk id="22" creationId="{761FD77E-0858-4A37-911C-5564D65376C9}"/>
          </ac:grpSpMkLst>
        </pc:grpChg>
        <pc:grpChg chg="mod">
          <ac:chgData name="Edoardo Michele Marino" userId="e320b409-1d87-4259-a4e8-ecf3651e2af3" providerId="ADAL" clId="{F8984D2F-51D4-4207-8951-D9F28EA2CAD6}" dt="2023-03-07T15:42:01.980" v="9"/>
          <ac:grpSpMkLst>
            <pc:docMk/>
            <pc:sldMk cId="2284719845" sldId="328"/>
            <ac:grpSpMk id="23" creationId="{C63BF74F-7E28-48DA-ACEB-963EF3CBBF51}"/>
          </ac:grpSpMkLst>
        </pc:grpChg>
        <pc:grpChg chg="mod">
          <ac:chgData name="Edoardo Michele Marino" userId="e320b409-1d87-4259-a4e8-ecf3651e2af3" providerId="ADAL" clId="{F8984D2F-51D4-4207-8951-D9F28EA2CAD6}" dt="2023-03-07T15:42:01.980" v="9"/>
          <ac:grpSpMkLst>
            <pc:docMk/>
            <pc:sldMk cId="2284719845" sldId="328"/>
            <ac:grpSpMk id="24" creationId="{7E73ED92-AE7C-49E6-AF3B-E9142254199A}"/>
          </ac:grpSpMkLst>
        </pc:grpChg>
        <pc:grpChg chg="add mod">
          <ac:chgData name="Edoardo Michele Marino" userId="e320b409-1d87-4259-a4e8-ecf3651e2af3" providerId="ADAL" clId="{F8984D2F-51D4-4207-8951-D9F28EA2CAD6}" dt="2023-03-07T16:20:38.790" v="434" actId="2711"/>
          <ac:grpSpMkLst>
            <pc:docMk/>
            <pc:sldMk cId="2284719845" sldId="328"/>
            <ac:grpSpMk id="42" creationId="{8148B4AC-FE5D-4187-81C7-FDD25CF1A46B}"/>
          </ac:grpSpMkLst>
        </pc:grpChg>
        <pc:grpChg chg="add mod">
          <ac:chgData name="Edoardo Michele Marino" userId="e320b409-1d87-4259-a4e8-ecf3651e2af3" providerId="ADAL" clId="{F8984D2F-51D4-4207-8951-D9F28EA2CAD6}" dt="2023-03-07T16:20:38.790" v="434" actId="2711"/>
          <ac:grpSpMkLst>
            <pc:docMk/>
            <pc:sldMk cId="2284719845" sldId="328"/>
            <ac:grpSpMk id="48" creationId="{CF867291-14B7-43B0-BBB7-10496B75C68A}"/>
          </ac:grpSpMkLst>
        </pc:grpChg>
        <pc:grpChg chg="del">
          <ac:chgData name="Edoardo Michele Marino" userId="e320b409-1d87-4259-a4e8-ecf3651e2af3" providerId="ADAL" clId="{F8984D2F-51D4-4207-8951-D9F28EA2CAD6}" dt="2023-03-07T15:39:50.852" v="1" actId="478"/>
          <ac:grpSpMkLst>
            <pc:docMk/>
            <pc:sldMk cId="2284719845" sldId="328"/>
            <ac:grpSpMk id="70" creationId="{1547D921-63CE-44BC-B309-61196E78B523}"/>
          </ac:grpSpMkLst>
        </pc:grpChg>
        <pc:graphicFrameChg chg="add del mod">
          <ac:chgData name="Edoardo Michele Marino" userId="e320b409-1d87-4259-a4e8-ecf3651e2af3" providerId="ADAL" clId="{F8984D2F-51D4-4207-8951-D9F28EA2CAD6}" dt="2023-03-07T16:20:04.370" v="431" actId="478"/>
          <ac:graphicFrameMkLst>
            <pc:docMk/>
            <pc:sldMk cId="2284719845" sldId="328"/>
            <ac:graphicFrameMk id="33" creationId="{D67C6395-8D99-4E00-B189-8F5A955FE719}"/>
          </ac:graphicFrameMkLst>
        </pc:graphicFrameChg>
        <pc:graphicFrameChg chg="add del mod">
          <ac:chgData name="Edoardo Michele Marino" userId="e320b409-1d87-4259-a4e8-ecf3651e2af3" providerId="ADAL" clId="{F8984D2F-51D4-4207-8951-D9F28EA2CAD6}" dt="2023-03-07T16:20:04.370" v="431" actId="478"/>
          <ac:graphicFrameMkLst>
            <pc:docMk/>
            <pc:sldMk cId="2284719845" sldId="328"/>
            <ac:graphicFrameMk id="36" creationId="{53D272EF-72CB-4DC8-B82F-470937D535AC}"/>
          </ac:graphicFrameMkLst>
        </pc:graphicFrameChg>
        <pc:graphicFrameChg chg="add mod">
          <ac:chgData name="Edoardo Michele Marino" userId="e320b409-1d87-4259-a4e8-ecf3651e2af3" providerId="ADAL" clId="{F8984D2F-51D4-4207-8951-D9F28EA2CAD6}" dt="2023-03-07T16:41:10.292" v="603"/>
          <ac:graphicFrameMkLst>
            <pc:docMk/>
            <pc:sldMk cId="2284719845" sldId="328"/>
            <ac:graphicFrameMk id="41" creationId="{189EA727-0D7D-4180-BB2D-B6641D6EF3DF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41:10.299" v="604"/>
          <ac:graphicFrameMkLst>
            <pc:docMk/>
            <pc:sldMk cId="2284719845" sldId="328"/>
            <ac:graphicFrameMk id="44" creationId="{ED7BFD4C-CE4E-401B-885D-51D32AC19813}"/>
          </ac:graphicFrameMkLst>
        </pc:graphicFrameChg>
        <pc:graphicFrameChg chg="del">
          <ac:chgData name="Edoardo Michele Marino" userId="e320b409-1d87-4259-a4e8-ecf3651e2af3" providerId="ADAL" clId="{F8984D2F-51D4-4207-8951-D9F28EA2CAD6}" dt="2023-03-07T15:39:50.852" v="1" actId="478"/>
          <ac:graphicFrameMkLst>
            <pc:docMk/>
            <pc:sldMk cId="2284719845" sldId="328"/>
            <ac:graphicFrameMk id="45" creationId="{6AC67C3F-2322-4BB4-8830-98ADF7BF3DEB}"/>
          </ac:graphicFrameMkLst>
        </pc:graphicFrameChg>
        <pc:graphicFrameChg chg="del">
          <ac:chgData name="Edoardo Michele Marino" userId="e320b409-1d87-4259-a4e8-ecf3651e2af3" providerId="ADAL" clId="{F8984D2F-51D4-4207-8951-D9F28EA2CAD6}" dt="2023-03-07T15:39:50.852" v="1" actId="478"/>
          <ac:graphicFrameMkLst>
            <pc:docMk/>
            <pc:sldMk cId="2284719845" sldId="328"/>
            <ac:graphicFrameMk id="47" creationId="{DAC75718-9850-4E58-8FC2-2A7BF39C607F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41:10.305" v="605"/>
          <ac:graphicFrameMkLst>
            <pc:docMk/>
            <pc:sldMk cId="2284719845" sldId="328"/>
            <ac:graphicFrameMk id="50" creationId="{BD9F0E7C-9E31-4ED1-849F-8B80154EB279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41:10.311" v="606"/>
          <ac:graphicFrameMkLst>
            <pc:docMk/>
            <pc:sldMk cId="2284719845" sldId="328"/>
            <ac:graphicFrameMk id="51" creationId="{FD250386-05FA-4E6A-B74F-674D28D37121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41:10.319" v="607"/>
          <ac:graphicFrameMkLst>
            <pc:docMk/>
            <pc:sldMk cId="2284719845" sldId="328"/>
            <ac:graphicFrameMk id="52" creationId="{8FE012B6-3038-493D-A8F6-DB57C1E29BBA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41:10.325" v="608"/>
          <ac:graphicFrameMkLst>
            <pc:docMk/>
            <pc:sldMk cId="2284719845" sldId="328"/>
            <ac:graphicFrameMk id="53" creationId="{37ED08CF-652B-403B-B37A-1C9D6E14AB58}"/>
          </ac:graphicFrameMkLst>
        </pc:graphicFrameChg>
        <pc:graphicFrameChg chg="del">
          <ac:chgData name="Edoardo Michele Marino" userId="e320b409-1d87-4259-a4e8-ecf3651e2af3" providerId="ADAL" clId="{F8984D2F-51D4-4207-8951-D9F28EA2CAD6}" dt="2023-03-07T15:39:50.852" v="1" actId="478"/>
          <ac:graphicFrameMkLst>
            <pc:docMk/>
            <pc:sldMk cId="2284719845" sldId="328"/>
            <ac:graphicFrameMk id="73" creationId="{72DB43B3-F8E0-4392-9AA7-373006796EAE}"/>
          </ac:graphicFrameMkLst>
        </pc:graphicFrameChg>
        <pc:picChg chg="add del mod">
          <ac:chgData name="Edoardo Michele Marino" userId="e320b409-1d87-4259-a4e8-ecf3651e2af3" providerId="ADAL" clId="{F8984D2F-51D4-4207-8951-D9F28EA2CAD6}" dt="2023-03-07T16:20:04.370" v="431" actId="478"/>
          <ac:picMkLst>
            <pc:docMk/>
            <pc:sldMk cId="2284719845" sldId="328"/>
            <ac:picMk id="4" creationId="{28428A37-DDDD-4765-82AD-919E0B1E5847}"/>
          </ac:picMkLst>
        </pc:picChg>
      </pc:sldChg>
      <pc:sldChg chg="modSp add mod">
        <pc:chgData name="Edoardo Michele Marino" userId="e320b409-1d87-4259-a4e8-ecf3651e2af3" providerId="ADAL" clId="{F8984D2F-51D4-4207-8951-D9F28EA2CAD6}" dt="2023-03-07T16:32:32.797" v="474" actId="20577"/>
        <pc:sldMkLst>
          <pc:docMk/>
          <pc:sldMk cId="359505287" sldId="329"/>
        </pc:sldMkLst>
        <pc:spChg chg="mod">
          <ac:chgData name="Edoardo Michele Marino" userId="e320b409-1d87-4259-a4e8-ecf3651e2af3" providerId="ADAL" clId="{F8984D2F-51D4-4207-8951-D9F28EA2CAD6}" dt="2023-03-07T16:32:32.797" v="474" actId="20577"/>
          <ac:spMkLst>
            <pc:docMk/>
            <pc:sldMk cId="359505287" sldId="329"/>
            <ac:spMk id="39" creationId="{904A44CA-EA53-4B55-9555-FF0EFDF65E6D}"/>
          </ac:spMkLst>
        </pc:spChg>
      </pc:sldChg>
      <pc:sldChg chg="addSp delSp modSp add mod modAnim">
        <pc:chgData name="Edoardo Michele Marino" userId="e320b409-1d87-4259-a4e8-ecf3651e2af3" providerId="ADAL" clId="{F8984D2F-51D4-4207-8951-D9F28EA2CAD6}" dt="2023-03-07T16:41:10.330" v="609"/>
        <pc:sldMkLst>
          <pc:docMk/>
          <pc:sldMk cId="3901429587" sldId="330"/>
        </pc:sldMkLst>
        <pc:spChg chg="add del mod">
          <ac:chgData name="Edoardo Michele Marino" userId="e320b409-1d87-4259-a4e8-ecf3651e2af3" providerId="ADAL" clId="{F8984D2F-51D4-4207-8951-D9F28EA2CAD6}" dt="2023-03-07T16:23:20.666" v="452" actId="478"/>
          <ac:spMkLst>
            <pc:docMk/>
            <pc:sldMk cId="3901429587" sldId="330"/>
            <ac:spMk id="3" creationId="{E7A3366F-E6A3-41C3-9654-DF068AFDB363}"/>
          </ac:spMkLst>
        </pc:spChg>
        <pc:spChg chg="add del mod">
          <ac:chgData name="Edoardo Michele Marino" userId="e320b409-1d87-4259-a4e8-ecf3651e2af3" providerId="ADAL" clId="{F8984D2F-51D4-4207-8951-D9F28EA2CAD6}" dt="2023-03-07T16:23:15.387" v="450"/>
          <ac:spMkLst>
            <pc:docMk/>
            <pc:sldMk cId="3901429587" sldId="330"/>
            <ac:spMk id="14" creationId="{F782F786-0BAD-4D54-A0EE-0C469C0D7BAA}"/>
          </ac:spMkLst>
        </pc:spChg>
        <pc:spChg chg="mod">
          <ac:chgData name="Edoardo Michele Marino" userId="e320b409-1d87-4259-a4e8-ecf3651e2af3" providerId="ADAL" clId="{F8984D2F-51D4-4207-8951-D9F28EA2CAD6}" dt="2023-03-07T16:23:13.204" v="449"/>
          <ac:spMkLst>
            <pc:docMk/>
            <pc:sldMk cId="3901429587" sldId="330"/>
            <ac:spMk id="18" creationId="{A1C9C27B-FA85-46AB-B869-69C9CDD6FBFF}"/>
          </ac:spMkLst>
        </pc:spChg>
        <pc:spChg chg="mod">
          <ac:chgData name="Edoardo Michele Marino" userId="e320b409-1d87-4259-a4e8-ecf3651e2af3" providerId="ADAL" clId="{F8984D2F-51D4-4207-8951-D9F28EA2CAD6}" dt="2023-03-07T16:23:13.204" v="449"/>
          <ac:spMkLst>
            <pc:docMk/>
            <pc:sldMk cId="3901429587" sldId="330"/>
            <ac:spMk id="19" creationId="{3EECCC6E-94AF-4B27-A3AD-3C6FFB43C54B}"/>
          </ac:spMkLst>
        </pc:spChg>
        <pc:spChg chg="add mod">
          <ac:chgData name="Edoardo Michele Marino" userId="e320b409-1d87-4259-a4e8-ecf3651e2af3" providerId="ADAL" clId="{F8984D2F-51D4-4207-8951-D9F28EA2CAD6}" dt="2023-03-07T16:34:32.234" v="477" actId="14100"/>
          <ac:spMkLst>
            <pc:docMk/>
            <pc:sldMk cId="3901429587" sldId="330"/>
            <ac:spMk id="21" creationId="{DA61AA8F-C3D9-40FA-8069-88A43F2A3C4A}"/>
          </ac:spMkLst>
        </pc:spChg>
        <pc:spChg chg="mod">
          <ac:chgData name="Edoardo Michele Marino" userId="e320b409-1d87-4259-a4e8-ecf3651e2af3" providerId="ADAL" clId="{F8984D2F-51D4-4207-8951-D9F28EA2CAD6}" dt="2023-03-07T16:35:14.497" v="482" actId="14100"/>
          <ac:spMkLst>
            <pc:docMk/>
            <pc:sldMk cId="3901429587" sldId="330"/>
            <ac:spMk id="25" creationId="{2658E57A-62C1-497C-BBE0-A44DF7FF2655}"/>
          </ac:spMkLst>
        </pc:spChg>
        <pc:spChg chg="mod">
          <ac:chgData name="Edoardo Michele Marino" userId="e320b409-1d87-4259-a4e8-ecf3651e2af3" providerId="ADAL" clId="{F8984D2F-51D4-4207-8951-D9F28EA2CAD6}" dt="2023-03-07T16:35:14.497" v="482" actId="14100"/>
          <ac:spMkLst>
            <pc:docMk/>
            <pc:sldMk cId="3901429587" sldId="330"/>
            <ac:spMk id="26" creationId="{C528346F-6E0E-4805-B55F-763F3CD8F58C}"/>
          </ac:spMkLst>
        </pc:spChg>
        <pc:spChg chg="del">
          <ac:chgData name="Edoardo Michele Marino" userId="e320b409-1d87-4259-a4e8-ecf3651e2af3" providerId="ADAL" clId="{F8984D2F-51D4-4207-8951-D9F28EA2CAD6}" dt="2023-03-07T16:23:16.801" v="451" actId="478"/>
          <ac:spMkLst>
            <pc:docMk/>
            <pc:sldMk cId="3901429587" sldId="330"/>
            <ac:spMk id="40" creationId="{8EA0B107-1DE9-4288-BF08-F41BCF275CC5}"/>
          </ac:spMkLst>
        </pc:spChg>
        <pc:grpChg chg="add del mod">
          <ac:chgData name="Edoardo Michele Marino" userId="e320b409-1d87-4259-a4e8-ecf3651e2af3" providerId="ADAL" clId="{F8984D2F-51D4-4207-8951-D9F28EA2CAD6}" dt="2023-03-07T16:23:15.387" v="450"/>
          <ac:grpSpMkLst>
            <pc:docMk/>
            <pc:sldMk cId="3901429587" sldId="330"/>
            <ac:grpSpMk id="16" creationId="{1006CE6C-1B82-4FCE-B3BF-295BE9302E01}"/>
          </ac:grpSpMkLst>
        </pc:grpChg>
        <pc:grpChg chg="add mod">
          <ac:chgData name="Edoardo Michele Marino" userId="e320b409-1d87-4259-a4e8-ecf3651e2af3" providerId="ADAL" clId="{F8984D2F-51D4-4207-8951-D9F28EA2CAD6}" dt="2023-03-07T16:35:14.497" v="482" actId="14100"/>
          <ac:grpSpMkLst>
            <pc:docMk/>
            <pc:sldMk cId="3901429587" sldId="330"/>
            <ac:grpSpMk id="23" creationId="{F7FC2A96-E6A9-470A-851E-F605B0382480}"/>
          </ac:grpSpMkLst>
        </pc:grpChg>
        <pc:grpChg chg="del">
          <ac:chgData name="Edoardo Michele Marino" userId="e320b409-1d87-4259-a4e8-ecf3651e2af3" providerId="ADAL" clId="{F8984D2F-51D4-4207-8951-D9F28EA2CAD6}" dt="2023-03-07T16:23:16.801" v="451" actId="478"/>
          <ac:grpSpMkLst>
            <pc:docMk/>
            <pc:sldMk cId="3901429587" sldId="330"/>
            <ac:grpSpMk id="42" creationId="{8148B4AC-FE5D-4187-81C7-FDD25CF1A46B}"/>
          </ac:grpSpMkLst>
        </pc:grpChg>
        <pc:grpChg chg="del">
          <ac:chgData name="Edoardo Michele Marino" userId="e320b409-1d87-4259-a4e8-ecf3651e2af3" providerId="ADAL" clId="{F8984D2F-51D4-4207-8951-D9F28EA2CAD6}" dt="2023-03-07T16:23:16.801" v="451" actId="478"/>
          <ac:grpSpMkLst>
            <pc:docMk/>
            <pc:sldMk cId="3901429587" sldId="330"/>
            <ac:grpSpMk id="48" creationId="{CF867291-14B7-43B0-BBB7-10496B75C68A}"/>
          </ac:grpSpMkLst>
        </pc:grpChg>
        <pc:graphicFrameChg chg="add del mod">
          <ac:chgData name="Edoardo Michele Marino" userId="e320b409-1d87-4259-a4e8-ecf3651e2af3" providerId="ADAL" clId="{F8984D2F-51D4-4207-8951-D9F28EA2CAD6}" dt="2023-03-07T16:23:15.387" v="450"/>
          <ac:graphicFrameMkLst>
            <pc:docMk/>
            <pc:sldMk cId="3901429587" sldId="330"/>
            <ac:graphicFrameMk id="15" creationId="{9A916631-C237-4F3E-84DD-20ED6D7B5B6E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23:13.204" v="449"/>
          <ac:graphicFrameMkLst>
            <pc:docMk/>
            <pc:sldMk cId="3901429587" sldId="330"/>
            <ac:graphicFrameMk id="17" creationId="{B3AD8DEA-6733-48BB-B4B2-DD66CCD4DDB4}"/>
          </ac:graphicFrameMkLst>
        </pc:graphicFrameChg>
        <pc:graphicFrameChg chg="add mod">
          <ac:chgData name="Edoardo Michele Marino" userId="e320b409-1d87-4259-a4e8-ecf3651e2af3" providerId="ADAL" clId="{F8984D2F-51D4-4207-8951-D9F28EA2CAD6}" dt="2023-03-07T16:41:10.330" v="609"/>
          <ac:graphicFrameMkLst>
            <pc:docMk/>
            <pc:sldMk cId="3901429587" sldId="330"/>
            <ac:graphicFrameMk id="22" creationId="{6BBAADFA-E8D4-4C2C-944D-B4859E668637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35:14.497" v="482" actId="14100"/>
          <ac:graphicFrameMkLst>
            <pc:docMk/>
            <pc:sldMk cId="3901429587" sldId="330"/>
            <ac:graphicFrameMk id="24" creationId="{6FD8FB10-D558-449D-AC87-3FC0B26664CF}"/>
          </ac:graphicFrameMkLst>
        </pc:graphicFrameChg>
        <pc:graphicFrameChg chg="del">
          <ac:chgData name="Edoardo Michele Marino" userId="e320b409-1d87-4259-a4e8-ecf3651e2af3" providerId="ADAL" clId="{F8984D2F-51D4-4207-8951-D9F28EA2CAD6}" dt="2023-03-07T16:23:16.801" v="451" actId="478"/>
          <ac:graphicFrameMkLst>
            <pc:docMk/>
            <pc:sldMk cId="3901429587" sldId="330"/>
            <ac:graphicFrameMk id="41" creationId="{189EA727-0D7D-4180-BB2D-B6641D6EF3DF}"/>
          </ac:graphicFrameMkLst>
        </pc:graphicFrameChg>
      </pc:sldChg>
      <pc:sldChg chg="addSp delSp modSp add del mod modAnim">
        <pc:chgData name="Edoardo Michele Marino" userId="e320b409-1d87-4259-a4e8-ecf3651e2af3" providerId="ADAL" clId="{F8984D2F-51D4-4207-8951-D9F28EA2CAD6}" dt="2023-03-07T17:15:50.936" v="874" actId="47"/>
        <pc:sldMkLst>
          <pc:docMk/>
          <pc:sldMk cId="3493509335" sldId="331"/>
        </pc:sldMkLst>
        <pc:spChg chg="mod">
          <ac:chgData name="Edoardo Michele Marino" userId="e320b409-1d87-4259-a4e8-ecf3651e2af3" providerId="ADAL" clId="{F8984D2F-51D4-4207-8951-D9F28EA2CAD6}" dt="2023-03-07T16:36:43.035" v="518" actId="20577"/>
          <ac:spMkLst>
            <pc:docMk/>
            <pc:sldMk cId="3493509335" sldId="331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F8984D2F-51D4-4207-8951-D9F28EA2CAD6}" dt="2023-03-07T16:36:51.211" v="520" actId="478"/>
          <ac:spMkLst>
            <pc:docMk/>
            <pc:sldMk cId="3493509335" sldId="331"/>
            <ac:spMk id="3" creationId="{234E35C0-C362-476E-972C-FA28624B6B3D}"/>
          </ac:spMkLst>
        </pc:spChg>
        <pc:spChg chg="add mod">
          <ac:chgData name="Edoardo Michele Marino" userId="e320b409-1d87-4259-a4e8-ecf3651e2af3" providerId="ADAL" clId="{F8984D2F-51D4-4207-8951-D9F28EA2CAD6}" dt="2023-03-07T16:40:47.677" v="602" actId="1076"/>
          <ac:spMkLst>
            <pc:docMk/>
            <pc:sldMk cId="3493509335" sldId="331"/>
            <ac:spMk id="4" creationId="{103E25E3-2CE9-4561-842F-7809FEAE89D2}"/>
          </ac:spMkLst>
        </pc:spChg>
        <pc:spChg chg="add mod">
          <ac:chgData name="Edoardo Michele Marino" userId="e320b409-1d87-4259-a4e8-ecf3651e2af3" providerId="ADAL" clId="{F8984D2F-51D4-4207-8951-D9F28EA2CAD6}" dt="2023-03-07T16:38:59.830" v="535" actId="14100"/>
          <ac:spMkLst>
            <pc:docMk/>
            <pc:sldMk cId="3493509335" sldId="331"/>
            <ac:spMk id="11" creationId="{0DA45F6A-8E53-42D9-95D5-08A2C043F5FA}"/>
          </ac:spMkLst>
        </pc:spChg>
        <pc:spChg chg="mod topLvl">
          <ac:chgData name="Edoardo Michele Marino" userId="e320b409-1d87-4259-a4e8-ecf3651e2af3" providerId="ADAL" clId="{F8984D2F-51D4-4207-8951-D9F28EA2CAD6}" dt="2023-03-07T17:09:19.693" v="791" actId="165"/>
          <ac:spMkLst>
            <pc:docMk/>
            <pc:sldMk cId="3493509335" sldId="331"/>
            <ac:spMk id="14" creationId="{4114F62F-CE24-461B-AA92-D854278C3831}"/>
          </ac:spMkLst>
        </pc:spChg>
        <pc:spChg chg="mod topLvl">
          <ac:chgData name="Edoardo Michele Marino" userId="e320b409-1d87-4259-a4e8-ecf3651e2af3" providerId="ADAL" clId="{F8984D2F-51D4-4207-8951-D9F28EA2CAD6}" dt="2023-03-07T17:09:19.693" v="791" actId="165"/>
          <ac:spMkLst>
            <pc:docMk/>
            <pc:sldMk cId="3493509335" sldId="331"/>
            <ac:spMk id="15" creationId="{81B9D50C-A51A-40D7-8A8F-22BF6E439DE3}"/>
          </ac:spMkLst>
        </pc:spChg>
        <pc:spChg chg="mod topLvl">
          <ac:chgData name="Edoardo Michele Marino" userId="e320b409-1d87-4259-a4e8-ecf3651e2af3" providerId="ADAL" clId="{F8984D2F-51D4-4207-8951-D9F28EA2CAD6}" dt="2023-03-07T17:09:19.693" v="791" actId="165"/>
          <ac:spMkLst>
            <pc:docMk/>
            <pc:sldMk cId="3493509335" sldId="331"/>
            <ac:spMk id="16" creationId="{33221D04-3920-47F6-AF8B-616D9E439A87}"/>
          </ac:spMkLst>
        </pc:spChg>
        <pc:spChg chg="mod">
          <ac:chgData name="Edoardo Michele Marino" userId="e320b409-1d87-4259-a4e8-ecf3651e2af3" providerId="ADAL" clId="{F8984D2F-51D4-4207-8951-D9F28EA2CAD6}" dt="2023-03-07T16:38:09.346" v="529" actId="1076"/>
          <ac:spMkLst>
            <pc:docMk/>
            <pc:sldMk cId="3493509335" sldId="331"/>
            <ac:spMk id="19" creationId="{5B741B13-C036-40B4-A3CB-B51B66360050}"/>
          </ac:spMkLst>
        </pc:spChg>
        <pc:spChg chg="mod">
          <ac:chgData name="Edoardo Michele Marino" userId="e320b409-1d87-4259-a4e8-ecf3651e2af3" providerId="ADAL" clId="{F8984D2F-51D4-4207-8951-D9F28EA2CAD6}" dt="2023-03-07T16:38:09.346" v="529" actId="1076"/>
          <ac:spMkLst>
            <pc:docMk/>
            <pc:sldMk cId="3493509335" sldId="331"/>
            <ac:spMk id="20" creationId="{DA38AAB9-DA6A-4013-9D56-E8E2A58C8A19}"/>
          </ac:spMkLst>
        </pc:spChg>
        <pc:spChg chg="del">
          <ac:chgData name="Edoardo Michele Marino" userId="e320b409-1d87-4259-a4e8-ecf3651e2af3" providerId="ADAL" clId="{F8984D2F-51D4-4207-8951-D9F28EA2CAD6}" dt="2023-03-07T16:36:46.315" v="519" actId="478"/>
          <ac:spMkLst>
            <pc:docMk/>
            <pc:sldMk cId="3493509335" sldId="331"/>
            <ac:spMk id="21" creationId="{DA61AA8F-C3D9-40FA-8069-88A43F2A3C4A}"/>
          </ac:spMkLst>
        </pc:spChg>
        <pc:spChg chg="mod">
          <ac:chgData name="Edoardo Michele Marino" userId="e320b409-1d87-4259-a4e8-ecf3651e2af3" providerId="ADAL" clId="{F8984D2F-51D4-4207-8951-D9F28EA2CAD6}" dt="2023-03-07T16:38:09.346" v="529" actId="1076"/>
          <ac:spMkLst>
            <pc:docMk/>
            <pc:sldMk cId="3493509335" sldId="331"/>
            <ac:spMk id="27" creationId="{8F51B8BE-C682-4C82-B311-816F901D69B2}"/>
          </ac:spMkLst>
        </pc:spChg>
        <pc:spChg chg="mod">
          <ac:chgData name="Edoardo Michele Marino" userId="e320b409-1d87-4259-a4e8-ecf3651e2af3" providerId="ADAL" clId="{F8984D2F-51D4-4207-8951-D9F28EA2CAD6}" dt="2023-03-07T16:38:20.278" v="530" actId="1076"/>
          <ac:spMkLst>
            <pc:docMk/>
            <pc:sldMk cId="3493509335" sldId="331"/>
            <ac:spMk id="29" creationId="{CB675CFF-8B08-40C3-B753-815368121F34}"/>
          </ac:spMkLst>
        </pc:spChg>
        <pc:spChg chg="mod">
          <ac:chgData name="Edoardo Michele Marino" userId="e320b409-1d87-4259-a4e8-ecf3651e2af3" providerId="ADAL" clId="{F8984D2F-51D4-4207-8951-D9F28EA2CAD6}" dt="2023-03-07T16:38:20.278" v="530" actId="1076"/>
          <ac:spMkLst>
            <pc:docMk/>
            <pc:sldMk cId="3493509335" sldId="331"/>
            <ac:spMk id="30" creationId="{B7B62CAD-AC9E-4B93-8B5D-72743107A645}"/>
          </ac:spMkLst>
        </pc:spChg>
        <pc:spChg chg="mod">
          <ac:chgData name="Edoardo Michele Marino" userId="e320b409-1d87-4259-a4e8-ecf3651e2af3" providerId="ADAL" clId="{F8984D2F-51D4-4207-8951-D9F28EA2CAD6}" dt="2023-03-07T16:37:57.815" v="527" actId="1076"/>
          <ac:spMkLst>
            <pc:docMk/>
            <pc:sldMk cId="3493509335" sldId="331"/>
            <ac:spMk id="33" creationId="{E25B5FEC-0071-4054-951B-2D5E165B840E}"/>
          </ac:spMkLst>
        </pc:spChg>
        <pc:spChg chg="add mod">
          <ac:chgData name="Edoardo Michele Marino" userId="e320b409-1d87-4259-a4e8-ecf3651e2af3" providerId="ADAL" clId="{F8984D2F-51D4-4207-8951-D9F28EA2CAD6}" dt="2023-03-07T16:37:57.815" v="527" actId="1076"/>
          <ac:spMkLst>
            <pc:docMk/>
            <pc:sldMk cId="3493509335" sldId="331"/>
            <ac:spMk id="34" creationId="{985143D4-9061-4F16-B8F4-A7298B27FE93}"/>
          </ac:spMkLst>
        </pc:spChg>
        <pc:spChg chg="add mod">
          <ac:chgData name="Edoardo Michele Marino" userId="e320b409-1d87-4259-a4e8-ecf3651e2af3" providerId="ADAL" clId="{F8984D2F-51D4-4207-8951-D9F28EA2CAD6}" dt="2023-03-07T16:37:57.815" v="527" actId="1076"/>
          <ac:spMkLst>
            <pc:docMk/>
            <pc:sldMk cId="3493509335" sldId="331"/>
            <ac:spMk id="35" creationId="{DF218B9C-4ED5-4119-A4FB-6BBCC768F62E}"/>
          </ac:spMkLst>
        </pc:spChg>
        <pc:spChg chg="add mod">
          <ac:chgData name="Edoardo Michele Marino" userId="e320b409-1d87-4259-a4e8-ecf3651e2af3" providerId="ADAL" clId="{F8984D2F-51D4-4207-8951-D9F28EA2CAD6}" dt="2023-03-07T16:39:35.221" v="558" actId="1076"/>
          <ac:spMkLst>
            <pc:docMk/>
            <pc:sldMk cId="3493509335" sldId="331"/>
            <ac:spMk id="36" creationId="{DCEB42C2-6FE0-4278-B988-9103CDE34E74}"/>
          </ac:spMkLst>
        </pc:spChg>
        <pc:spChg chg="add mod">
          <ac:chgData name="Edoardo Michele Marino" userId="e320b409-1d87-4259-a4e8-ecf3651e2af3" providerId="ADAL" clId="{F8984D2F-51D4-4207-8951-D9F28EA2CAD6}" dt="2023-03-07T16:40:35.166" v="599" actId="207"/>
          <ac:spMkLst>
            <pc:docMk/>
            <pc:sldMk cId="3493509335" sldId="331"/>
            <ac:spMk id="37" creationId="{20295369-5183-430A-99EA-8B62493B7E63}"/>
          </ac:spMkLst>
        </pc:spChg>
        <pc:grpChg chg="add del mod">
          <ac:chgData name="Edoardo Michele Marino" userId="e320b409-1d87-4259-a4e8-ecf3651e2af3" providerId="ADAL" clId="{F8984D2F-51D4-4207-8951-D9F28EA2CAD6}" dt="2023-03-07T17:09:19.693" v="791" actId="165"/>
          <ac:grpSpMkLst>
            <pc:docMk/>
            <pc:sldMk cId="3493509335" sldId="331"/>
            <ac:grpSpMk id="12" creationId="{67F53347-22CC-4B1C-A3E8-BB0A5D75EBEB}"/>
          </ac:grpSpMkLst>
        </pc:grpChg>
        <pc:grpChg chg="add del mod">
          <ac:chgData name="Edoardo Michele Marino" userId="e320b409-1d87-4259-a4e8-ecf3651e2af3" providerId="ADAL" clId="{F8984D2F-51D4-4207-8951-D9F28EA2CAD6}" dt="2023-03-07T17:07:27.880" v="777" actId="478"/>
          <ac:grpSpMkLst>
            <pc:docMk/>
            <pc:sldMk cId="3493509335" sldId="331"/>
            <ac:grpSpMk id="17" creationId="{5E69538F-0526-4470-890F-0AB4379E39D9}"/>
          </ac:grpSpMkLst>
        </pc:grpChg>
        <pc:grpChg chg="del">
          <ac:chgData name="Edoardo Michele Marino" userId="e320b409-1d87-4259-a4e8-ecf3651e2af3" providerId="ADAL" clId="{F8984D2F-51D4-4207-8951-D9F28EA2CAD6}" dt="2023-03-07T16:36:46.315" v="519" actId="478"/>
          <ac:grpSpMkLst>
            <pc:docMk/>
            <pc:sldMk cId="3493509335" sldId="331"/>
            <ac:grpSpMk id="23" creationId="{F7FC2A96-E6A9-470A-851E-F605B0382480}"/>
          </ac:grpSpMkLst>
        </pc:grpChg>
        <pc:grpChg chg="add mod">
          <ac:chgData name="Edoardo Michele Marino" userId="e320b409-1d87-4259-a4e8-ecf3651e2af3" providerId="ADAL" clId="{F8984D2F-51D4-4207-8951-D9F28EA2CAD6}" dt="2023-03-07T16:38:20.278" v="530" actId="1076"/>
          <ac:grpSpMkLst>
            <pc:docMk/>
            <pc:sldMk cId="3493509335" sldId="331"/>
            <ac:grpSpMk id="28" creationId="{D2C4F19A-2C65-41DA-988C-2F45A07C2784}"/>
          </ac:grpSpMkLst>
        </pc:grpChg>
        <pc:grpChg chg="add mod">
          <ac:chgData name="Edoardo Michele Marino" userId="e320b409-1d87-4259-a4e8-ecf3651e2af3" providerId="ADAL" clId="{F8984D2F-51D4-4207-8951-D9F28EA2CAD6}" dt="2023-03-07T16:37:57.815" v="527" actId="1076"/>
          <ac:grpSpMkLst>
            <pc:docMk/>
            <pc:sldMk cId="3493509335" sldId="331"/>
            <ac:grpSpMk id="31" creationId="{8C1A5A24-2D8B-4485-8AA4-BC85786F1FC4}"/>
          </ac:grpSpMkLst>
        </pc:grpChg>
        <pc:graphicFrameChg chg="del">
          <ac:chgData name="Edoardo Michele Marino" userId="e320b409-1d87-4259-a4e8-ecf3651e2af3" providerId="ADAL" clId="{F8984D2F-51D4-4207-8951-D9F28EA2CAD6}" dt="2023-03-07T16:36:46.315" v="519" actId="478"/>
          <ac:graphicFrameMkLst>
            <pc:docMk/>
            <pc:sldMk cId="3493509335" sldId="331"/>
            <ac:graphicFrameMk id="22" creationId="{6BBAADFA-E8D4-4C2C-944D-B4859E668637}"/>
          </ac:graphicFrameMkLst>
        </pc:graphicFrameChg>
        <pc:picChg chg="add mod">
          <ac:chgData name="Edoardo Michele Marino" userId="e320b409-1d87-4259-a4e8-ecf3651e2af3" providerId="ADAL" clId="{F8984D2F-51D4-4207-8951-D9F28EA2CAD6}" dt="2023-03-07T16:37:57.815" v="527" actId="1076"/>
          <ac:picMkLst>
            <pc:docMk/>
            <pc:sldMk cId="3493509335" sldId="331"/>
            <ac:picMk id="10" creationId="{86C444F4-6BD7-456B-920A-4743328288CB}"/>
          </ac:picMkLst>
        </pc:picChg>
        <pc:picChg chg="mod topLvl">
          <ac:chgData name="Edoardo Michele Marino" userId="e320b409-1d87-4259-a4e8-ecf3651e2af3" providerId="ADAL" clId="{F8984D2F-51D4-4207-8951-D9F28EA2CAD6}" dt="2023-03-07T17:09:19.693" v="791" actId="165"/>
          <ac:picMkLst>
            <pc:docMk/>
            <pc:sldMk cId="3493509335" sldId="331"/>
            <ac:picMk id="13" creationId="{713D1912-CDDA-41AD-AB9F-93CB261B885B}"/>
          </ac:picMkLst>
        </pc:picChg>
        <pc:picChg chg="mod">
          <ac:chgData name="Edoardo Michele Marino" userId="e320b409-1d87-4259-a4e8-ecf3651e2af3" providerId="ADAL" clId="{F8984D2F-51D4-4207-8951-D9F28EA2CAD6}" dt="2023-03-07T16:38:09.346" v="529" actId="1076"/>
          <ac:picMkLst>
            <pc:docMk/>
            <pc:sldMk cId="3493509335" sldId="331"/>
            <ac:picMk id="18" creationId="{FA53301A-5993-4AF7-98DC-DBCD4288EE7A}"/>
          </ac:picMkLst>
        </pc:picChg>
        <pc:cxnChg chg="mod">
          <ac:chgData name="Edoardo Michele Marino" userId="e320b409-1d87-4259-a4e8-ecf3651e2af3" providerId="ADAL" clId="{F8984D2F-51D4-4207-8951-D9F28EA2CAD6}" dt="2023-03-07T16:37:57.815" v="527" actId="1076"/>
          <ac:cxnSpMkLst>
            <pc:docMk/>
            <pc:sldMk cId="3493509335" sldId="331"/>
            <ac:cxnSpMk id="32" creationId="{86A8C9FA-37A2-4CAD-91F4-B2789B4AAF96}"/>
          </ac:cxnSpMkLst>
        </pc:cxnChg>
      </pc:sldChg>
      <pc:sldChg chg="addSp delSp modSp add mod modAnim">
        <pc:chgData name="Edoardo Michele Marino" userId="e320b409-1d87-4259-a4e8-ecf3651e2af3" providerId="ADAL" clId="{F8984D2F-51D4-4207-8951-D9F28EA2CAD6}" dt="2023-03-07T17:21:04.880" v="944"/>
        <pc:sldMkLst>
          <pc:docMk/>
          <pc:sldMk cId="2224939451" sldId="332"/>
        </pc:sldMkLst>
        <pc:spChg chg="mod">
          <ac:chgData name="Edoardo Michele Marino" userId="e320b409-1d87-4259-a4e8-ecf3651e2af3" providerId="ADAL" clId="{F8984D2F-51D4-4207-8951-D9F28EA2CAD6}" dt="2023-03-07T17:21:04.880" v="944"/>
          <ac:spMkLst>
            <pc:docMk/>
            <pc:sldMk cId="2224939451" sldId="332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F8984D2F-51D4-4207-8951-D9F28EA2CAD6}" dt="2023-03-07T17:16:33.721" v="901" actId="478"/>
          <ac:spMkLst>
            <pc:docMk/>
            <pc:sldMk cId="2224939451" sldId="332"/>
            <ac:spMk id="4" creationId="{103E25E3-2CE9-4561-842F-7809FEAE89D2}"/>
          </ac:spMkLst>
        </pc:spChg>
        <pc:spChg chg="mod">
          <ac:chgData name="Edoardo Michele Marino" userId="e320b409-1d87-4259-a4e8-ecf3651e2af3" providerId="ADAL" clId="{F8984D2F-51D4-4207-8951-D9F28EA2CAD6}" dt="2023-03-07T16:43:21.955" v="622" actId="554"/>
          <ac:spMkLst>
            <pc:docMk/>
            <pc:sldMk cId="2224939451" sldId="332"/>
            <ac:spMk id="14" creationId="{4114F62F-CE24-461B-AA92-D854278C3831}"/>
          </ac:spMkLst>
        </pc:spChg>
        <pc:spChg chg="mod">
          <ac:chgData name="Edoardo Michele Marino" userId="e320b409-1d87-4259-a4e8-ecf3651e2af3" providerId="ADAL" clId="{F8984D2F-51D4-4207-8951-D9F28EA2CAD6}" dt="2023-03-07T16:43:21.955" v="622" actId="554"/>
          <ac:spMkLst>
            <pc:docMk/>
            <pc:sldMk cId="2224939451" sldId="332"/>
            <ac:spMk id="15" creationId="{81B9D50C-A51A-40D7-8A8F-22BF6E439DE3}"/>
          </ac:spMkLst>
        </pc:spChg>
        <pc:spChg chg="mod">
          <ac:chgData name="Edoardo Michele Marino" userId="e320b409-1d87-4259-a4e8-ecf3651e2af3" providerId="ADAL" clId="{F8984D2F-51D4-4207-8951-D9F28EA2CAD6}" dt="2023-03-07T16:43:21.955" v="622" actId="554"/>
          <ac:spMkLst>
            <pc:docMk/>
            <pc:sldMk cId="2224939451" sldId="332"/>
            <ac:spMk id="16" creationId="{33221D04-3920-47F6-AF8B-616D9E439A87}"/>
          </ac:spMkLst>
        </pc:spChg>
        <pc:spChg chg="mod">
          <ac:chgData name="Edoardo Michele Marino" userId="e320b409-1d87-4259-a4e8-ecf3651e2af3" providerId="ADAL" clId="{F8984D2F-51D4-4207-8951-D9F28EA2CAD6}" dt="2023-03-07T16:42:45.389" v="616" actId="1076"/>
          <ac:spMkLst>
            <pc:docMk/>
            <pc:sldMk cId="2224939451" sldId="332"/>
            <ac:spMk id="19" creationId="{5B741B13-C036-40B4-A3CB-B51B66360050}"/>
          </ac:spMkLst>
        </pc:spChg>
        <pc:spChg chg="mod">
          <ac:chgData name="Edoardo Michele Marino" userId="e320b409-1d87-4259-a4e8-ecf3651e2af3" providerId="ADAL" clId="{F8984D2F-51D4-4207-8951-D9F28EA2CAD6}" dt="2023-03-07T16:42:45.389" v="616" actId="1076"/>
          <ac:spMkLst>
            <pc:docMk/>
            <pc:sldMk cId="2224939451" sldId="332"/>
            <ac:spMk id="20" creationId="{DA38AAB9-DA6A-4013-9D56-E8E2A58C8A19}"/>
          </ac:spMkLst>
        </pc:spChg>
        <pc:spChg chg="mod">
          <ac:chgData name="Edoardo Michele Marino" userId="e320b409-1d87-4259-a4e8-ecf3651e2af3" providerId="ADAL" clId="{F8984D2F-51D4-4207-8951-D9F28EA2CAD6}" dt="2023-03-07T16:42:45.389" v="616" actId="1076"/>
          <ac:spMkLst>
            <pc:docMk/>
            <pc:sldMk cId="2224939451" sldId="332"/>
            <ac:spMk id="27" creationId="{8F51B8BE-C682-4C82-B311-816F901D69B2}"/>
          </ac:spMkLst>
        </pc:spChg>
        <pc:spChg chg="del">
          <ac:chgData name="Edoardo Michele Marino" userId="e320b409-1d87-4259-a4e8-ecf3651e2af3" providerId="ADAL" clId="{F8984D2F-51D4-4207-8951-D9F28EA2CAD6}" dt="2023-03-07T17:16:33.721" v="901" actId="478"/>
          <ac:spMkLst>
            <pc:docMk/>
            <pc:sldMk cId="2224939451" sldId="332"/>
            <ac:spMk id="36" creationId="{DCEB42C2-6FE0-4278-B988-9103CDE34E74}"/>
          </ac:spMkLst>
        </pc:spChg>
        <pc:spChg chg="del">
          <ac:chgData name="Edoardo Michele Marino" userId="e320b409-1d87-4259-a4e8-ecf3651e2af3" providerId="ADAL" clId="{F8984D2F-51D4-4207-8951-D9F28EA2CAD6}" dt="2023-03-07T17:16:33.721" v="901" actId="478"/>
          <ac:spMkLst>
            <pc:docMk/>
            <pc:sldMk cId="2224939451" sldId="332"/>
            <ac:spMk id="37" creationId="{20295369-5183-430A-99EA-8B62493B7E63}"/>
          </ac:spMkLst>
        </pc:spChg>
        <pc:spChg chg="mod">
          <ac:chgData name="Edoardo Michele Marino" userId="e320b409-1d87-4259-a4e8-ecf3651e2af3" providerId="ADAL" clId="{F8984D2F-51D4-4207-8951-D9F28EA2CAD6}" dt="2023-03-07T16:44:01.800" v="641" actId="14100"/>
          <ac:spMkLst>
            <pc:docMk/>
            <pc:sldMk cId="2224939451" sldId="332"/>
            <ac:spMk id="39" creationId="{F3FEDAFD-363C-4D84-BE89-2B51DEC12DF7}"/>
          </ac:spMkLst>
        </pc:spChg>
        <pc:spChg chg="mod">
          <ac:chgData name="Edoardo Michele Marino" userId="e320b409-1d87-4259-a4e8-ecf3651e2af3" providerId="ADAL" clId="{F8984D2F-51D4-4207-8951-D9F28EA2CAD6}" dt="2023-03-07T16:44:01.800" v="641" actId="14100"/>
          <ac:spMkLst>
            <pc:docMk/>
            <pc:sldMk cId="2224939451" sldId="332"/>
            <ac:spMk id="40" creationId="{B551AEA3-C73A-4508-B02A-C9BCC4A8C8DF}"/>
          </ac:spMkLst>
        </pc:spChg>
        <pc:spChg chg="mod">
          <ac:chgData name="Edoardo Michele Marino" userId="e320b409-1d87-4259-a4e8-ecf3651e2af3" providerId="ADAL" clId="{F8984D2F-51D4-4207-8951-D9F28EA2CAD6}" dt="2023-03-07T16:44:01.800" v="641" actId="14100"/>
          <ac:spMkLst>
            <pc:docMk/>
            <pc:sldMk cId="2224939451" sldId="332"/>
            <ac:spMk id="41" creationId="{F4DE0A1F-E37B-4C3D-B1C6-2551D7CF91DD}"/>
          </ac:spMkLst>
        </pc:spChg>
        <pc:spChg chg="mod">
          <ac:chgData name="Edoardo Michele Marino" userId="e320b409-1d87-4259-a4e8-ecf3651e2af3" providerId="ADAL" clId="{F8984D2F-51D4-4207-8951-D9F28EA2CAD6}" dt="2023-03-07T16:42:41.200" v="614"/>
          <ac:spMkLst>
            <pc:docMk/>
            <pc:sldMk cId="2224939451" sldId="332"/>
            <ac:spMk id="43" creationId="{B0780489-7A94-4AA5-98D5-54084BDE33F8}"/>
          </ac:spMkLst>
        </pc:spChg>
        <pc:spChg chg="mod">
          <ac:chgData name="Edoardo Michele Marino" userId="e320b409-1d87-4259-a4e8-ecf3651e2af3" providerId="ADAL" clId="{F8984D2F-51D4-4207-8951-D9F28EA2CAD6}" dt="2023-03-07T16:42:41.200" v="614"/>
          <ac:spMkLst>
            <pc:docMk/>
            <pc:sldMk cId="2224939451" sldId="332"/>
            <ac:spMk id="44" creationId="{09B5EAB5-046F-43D5-9566-C2CEE1AAB920}"/>
          </ac:spMkLst>
        </pc:spChg>
        <pc:spChg chg="mod">
          <ac:chgData name="Edoardo Michele Marino" userId="e320b409-1d87-4259-a4e8-ecf3651e2af3" providerId="ADAL" clId="{F8984D2F-51D4-4207-8951-D9F28EA2CAD6}" dt="2023-03-07T16:42:41.200" v="614"/>
          <ac:spMkLst>
            <pc:docMk/>
            <pc:sldMk cId="2224939451" sldId="332"/>
            <ac:spMk id="47" creationId="{D2DA4CC3-82C9-439F-9F84-AEBED02454DC}"/>
          </ac:spMkLst>
        </pc:spChg>
        <pc:spChg chg="mod">
          <ac:chgData name="Edoardo Michele Marino" userId="e320b409-1d87-4259-a4e8-ecf3651e2af3" providerId="ADAL" clId="{F8984D2F-51D4-4207-8951-D9F28EA2CAD6}" dt="2023-03-07T16:44:52.152" v="647" actId="14100"/>
          <ac:spMkLst>
            <pc:docMk/>
            <pc:sldMk cId="2224939451" sldId="332"/>
            <ac:spMk id="50" creationId="{F4E9E192-4AF0-4B40-BDFC-8FD0C97915DA}"/>
          </ac:spMkLst>
        </pc:spChg>
        <pc:spChg chg="mod">
          <ac:chgData name="Edoardo Michele Marino" userId="e320b409-1d87-4259-a4e8-ecf3651e2af3" providerId="ADAL" clId="{F8984D2F-51D4-4207-8951-D9F28EA2CAD6}" dt="2023-03-07T16:44:52.152" v="647" actId="14100"/>
          <ac:spMkLst>
            <pc:docMk/>
            <pc:sldMk cId="2224939451" sldId="332"/>
            <ac:spMk id="51" creationId="{E951B258-DBCC-4D18-90E6-F574B7E611BF}"/>
          </ac:spMkLst>
        </pc:spChg>
        <pc:spChg chg="mod">
          <ac:chgData name="Edoardo Michele Marino" userId="e320b409-1d87-4259-a4e8-ecf3651e2af3" providerId="ADAL" clId="{F8984D2F-51D4-4207-8951-D9F28EA2CAD6}" dt="2023-03-07T16:44:52.152" v="647" actId="14100"/>
          <ac:spMkLst>
            <pc:docMk/>
            <pc:sldMk cId="2224939451" sldId="332"/>
            <ac:spMk id="52" creationId="{7A4D636C-AE4C-4D9F-A8CA-5AACA90FF021}"/>
          </ac:spMkLst>
        </pc:spChg>
        <pc:spChg chg="mod">
          <ac:chgData name="Edoardo Michele Marino" userId="e320b409-1d87-4259-a4e8-ecf3651e2af3" providerId="ADAL" clId="{F8984D2F-51D4-4207-8951-D9F28EA2CAD6}" dt="2023-03-07T16:45:41.347" v="650" actId="1076"/>
          <ac:spMkLst>
            <pc:docMk/>
            <pc:sldMk cId="2224939451" sldId="332"/>
            <ac:spMk id="55" creationId="{B458E0B8-420A-41F6-BC33-ED51DB12F45E}"/>
          </ac:spMkLst>
        </pc:spChg>
        <pc:spChg chg="mod">
          <ac:chgData name="Edoardo Michele Marino" userId="e320b409-1d87-4259-a4e8-ecf3651e2af3" providerId="ADAL" clId="{F8984D2F-51D4-4207-8951-D9F28EA2CAD6}" dt="2023-03-07T16:45:41.347" v="650" actId="1076"/>
          <ac:spMkLst>
            <pc:docMk/>
            <pc:sldMk cId="2224939451" sldId="332"/>
            <ac:spMk id="56" creationId="{08A5EF27-D758-4AEC-BC6C-2094BCDF878C}"/>
          </ac:spMkLst>
        </pc:spChg>
        <pc:spChg chg="mod">
          <ac:chgData name="Edoardo Michele Marino" userId="e320b409-1d87-4259-a4e8-ecf3651e2af3" providerId="ADAL" clId="{F8984D2F-51D4-4207-8951-D9F28EA2CAD6}" dt="2023-03-07T16:45:41.347" v="650" actId="1076"/>
          <ac:spMkLst>
            <pc:docMk/>
            <pc:sldMk cId="2224939451" sldId="332"/>
            <ac:spMk id="57" creationId="{27EC1BEB-72C8-411A-8EDE-AC0B91288143}"/>
          </ac:spMkLst>
        </pc:spChg>
        <pc:spChg chg="mod">
          <ac:chgData name="Edoardo Michele Marino" userId="e320b409-1d87-4259-a4e8-ecf3651e2af3" providerId="ADAL" clId="{F8984D2F-51D4-4207-8951-D9F28EA2CAD6}" dt="2023-03-07T16:47:29.514" v="666" actId="1076"/>
          <ac:spMkLst>
            <pc:docMk/>
            <pc:sldMk cId="2224939451" sldId="332"/>
            <ac:spMk id="60" creationId="{8980854A-FC0C-404E-B80D-42B18E86D8E3}"/>
          </ac:spMkLst>
        </pc:spChg>
        <pc:spChg chg="mod">
          <ac:chgData name="Edoardo Michele Marino" userId="e320b409-1d87-4259-a4e8-ecf3651e2af3" providerId="ADAL" clId="{F8984D2F-51D4-4207-8951-D9F28EA2CAD6}" dt="2023-03-07T16:47:38.847" v="667" actId="255"/>
          <ac:spMkLst>
            <pc:docMk/>
            <pc:sldMk cId="2224939451" sldId="332"/>
            <ac:spMk id="61" creationId="{43F6DF31-6C74-4BE2-853A-BF1BEFFEF286}"/>
          </ac:spMkLst>
        </pc:spChg>
        <pc:spChg chg="mod">
          <ac:chgData name="Edoardo Michele Marino" userId="e320b409-1d87-4259-a4e8-ecf3651e2af3" providerId="ADAL" clId="{F8984D2F-51D4-4207-8951-D9F28EA2CAD6}" dt="2023-03-07T16:47:29.514" v="666" actId="1076"/>
          <ac:spMkLst>
            <pc:docMk/>
            <pc:sldMk cId="2224939451" sldId="332"/>
            <ac:spMk id="62" creationId="{1D9D1F8D-461A-44F6-AE78-05440F798D45}"/>
          </ac:spMkLst>
        </pc:spChg>
        <pc:spChg chg="mod">
          <ac:chgData name="Edoardo Michele Marino" userId="e320b409-1d87-4259-a4e8-ecf3651e2af3" providerId="ADAL" clId="{F8984D2F-51D4-4207-8951-D9F28EA2CAD6}" dt="2023-03-07T16:47:16.762" v="665" actId="1076"/>
          <ac:spMkLst>
            <pc:docMk/>
            <pc:sldMk cId="2224939451" sldId="332"/>
            <ac:spMk id="64" creationId="{378CDA72-8E60-45DC-906F-A1673E7555D3}"/>
          </ac:spMkLst>
        </pc:spChg>
        <pc:spChg chg="mod">
          <ac:chgData name="Edoardo Michele Marino" userId="e320b409-1d87-4259-a4e8-ecf3651e2af3" providerId="ADAL" clId="{F8984D2F-51D4-4207-8951-D9F28EA2CAD6}" dt="2023-03-07T16:47:16.762" v="665" actId="1076"/>
          <ac:spMkLst>
            <pc:docMk/>
            <pc:sldMk cId="2224939451" sldId="332"/>
            <ac:spMk id="65" creationId="{097AE4CB-57B1-4A4F-AC6B-62D035E89510}"/>
          </ac:spMkLst>
        </pc:spChg>
        <pc:spChg chg="mod">
          <ac:chgData name="Edoardo Michele Marino" userId="e320b409-1d87-4259-a4e8-ecf3651e2af3" providerId="ADAL" clId="{F8984D2F-51D4-4207-8951-D9F28EA2CAD6}" dt="2023-03-07T16:46:22.171" v="653" actId="1076"/>
          <ac:spMkLst>
            <pc:docMk/>
            <pc:sldMk cId="2224939451" sldId="332"/>
            <ac:spMk id="68" creationId="{32F9ABAF-8727-4D65-8EF8-7E3E39A8A7D2}"/>
          </ac:spMkLst>
        </pc:spChg>
        <pc:spChg chg="mod">
          <ac:chgData name="Edoardo Michele Marino" userId="e320b409-1d87-4259-a4e8-ecf3651e2af3" providerId="ADAL" clId="{F8984D2F-51D4-4207-8951-D9F28EA2CAD6}" dt="2023-03-07T16:46:22.171" v="653" actId="1076"/>
          <ac:spMkLst>
            <pc:docMk/>
            <pc:sldMk cId="2224939451" sldId="332"/>
            <ac:spMk id="71" creationId="{4B309483-A7BB-4547-AEE3-0E8B1E5E5363}"/>
          </ac:spMkLst>
        </pc:spChg>
        <pc:spChg chg="add mod">
          <ac:chgData name="Edoardo Michele Marino" userId="e320b409-1d87-4259-a4e8-ecf3651e2af3" providerId="ADAL" clId="{F8984D2F-51D4-4207-8951-D9F28EA2CAD6}" dt="2023-03-07T17:19:54.862" v="930" actId="368"/>
          <ac:spMkLst>
            <pc:docMk/>
            <pc:sldMk cId="2224939451" sldId="332"/>
            <ac:spMk id="74" creationId="{A66D128E-D69F-42F8-B4CA-8AFA53FA415C}"/>
          </ac:spMkLst>
        </pc:spChg>
        <pc:grpChg chg="del mod">
          <ac:chgData name="Edoardo Michele Marino" userId="e320b409-1d87-4259-a4e8-ecf3651e2af3" providerId="ADAL" clId="{F8984D2F-51D4-4207-8951-D9F28EA2CAD6}" dt="2023-03-07T16:43:35.304" v="639" actId="478"/>
          <ac:grpSpMkLst>
            <pc:docMk/>
            <pc:sldMk cId="2224939451" sldId="332"/>
            <ac:grpSpMk id="12" creationId="{67F53347-22CC-4B1C-A3E8-BB0A5D75EBEB}"/>
          </ac:grpSpMkLst>
        </pc:grpChg>
        <pc:grpChg chg="del mod">
          <ac:chgData name="Edoardo Michele Marino" userId="e320b409-1d87-4259-a4e8-ecf3651e2af3" providerId="ADAL" clId="{F8984D2F-51D4-4207-8951-D9F28EA2CAD6}" dt="2023-03-07T17:16:33.721" v="901" actId="478"/>
          <ac:grpSpMkLst>
            <pc:docMk/>
            <pc:sldMk cId="2224939451" sldId="332"/>
            <ac:grpSpMk id="17" creationId="{5E69538F-0526-4470-890F-0AB4379E39D9}"/>
          </ac:grpSpMkLst>
        </pc:grpChg>
        <pc:grpChg chg="add del mod">
          <ac:chgData name="Edoardo Michele Marino" userId="e320b409-1d87-4259-a4e8-ecf3651e2af3" providerId="ADAL" clId="{F8984D2F-51D4-4207-8951-D9F28EA2CAD6}" dt="2023-03-07T16:44:18.152" v="642" actId="478"/>
          <ac:grpSpMkLst>
            <pc:docMk/>
            <pc:sldMk cId="2224939451" sldId="332"/>
            <ac:grpSpMk id="26" creationId="{98598F55-8F9A-4A6A-9138-2118FF224BDC}"/>
          </ac:grpSpMkLst>
        </pc:grpChg>
        <pc:grpChg chg="del">
          <ac:chgData name="Edoardo Michele Marino" userId="e320b409-1d87-4259-a4e8-ecf3651e2af3" providerId="ADAL" clId="{F8984D2F-51D4-4207-8951-D9F28EA2CAD6}" dt="2023-03-07T16:43:35.304" v="639" actId="478"/>
          <ac:grpSpMkLst>
            <pc:docMk/>
            <pc:sldMk cId="2224939451" sldId="332"/>
            <ac:grpSpMk id="28" creationId="{D2C4F19A-2C65-41DA-988C-2F45A07C2784}"/>
          </ac:grpSpMkLst>
        </pc:grpChg>
        <pc:grpChg chg="del">
          <ac:chgData name="Edoardo Michele Marino" userId="e320b409-1d87-4259-a4e8-ecf3651e2af3" providerId="ADAL" clId="{F8984D2F-51D4-4207-8951-D9F28EA2CAD6}" dt="2023-03-07T16:43:35.304" v="639" actId="478"/>
          <ac:grpSpMkLst>
            <pc:docMk/>
            <pc:sldMk cId="2224939451" sldId="332"/>
            <ac:grpSpMk id="31" creationId="{8C1A5A24-2D8B-4485-8AA4-BC85786F1FC4}"/>
          </ac:grpSpMkLst>
        </pc:grpChg>
        <pc:grpChg chg="add del mod">
          <ac:chgData name="Edoardo Michele Marino" userId="e320b409-1d87-4259-a4e8-ecf3651e2af3" providerId="ADAL" clId="{F8984D2F-51D4-4207-8951-D9F28EA2CAD6}" dt="2023-03-07T16:44:24.112" v="643" actId="478"/>
          <ac:grpSpMkLst>
            <pc:docMk/>
            <pc:sldMk cId="2224939451" sldId="332"/>
            <ac:grpSpMk id="42" creationId="{52CB00F0-D1BB-43D8-ACDD-FC61C05A3614}"/>
          </ac:grpSpMkLst>
        </pc:grpChg>
        <pc:grpChg chg="add del mod">
          <ac:chgData name="Edoardo Michele Marino" userId="e320b409-1d87-4259-a4e8-ecf3651e2af3" providerId="ADAL" clId="{F8984D2F-51D4-4207-8951-D9F28EA2CAD6}" dt="2023-03-07T16:43:35.304" v="639" actId="478"/>
          <ac:grpSpMkLst>
            <pc:docMk/>
            <pc:sldMk cId="2224939451" sldId="332"/>
            <ac:grpSpMk id="45" creationId="{1A3F5C7F-96FB-4CE5-A270-D22E48FB6073}"/>
          </ac:grpSpMkLst>
        </pc:grpChg>
        <pc:grpChg chg="add del mod">
          <ac:chgData name="Edoardo Michele Marino" userId="e320b409-1d87-4259-a4e8-ecf3651e2af3" providerId="ADAL" clId="{F8984D2F-51D4-4207-8951-D9F28EA2CAD6}" dt="2023-03-07T16:45:20.295" v="648" actId="478"/>
          <ac:grpSpMkLst>
            <pc:docMk/>
            <pc:sldMk cId="2224939451" sldId="332"/>
            <ac:grpSpMk id="48" creationId="{510423E9-F708-42AA-9CEC-360BC306B283}"/>
          </ac:grpSpMkLst>
        </pc:grpChg>
        <pc:grpChg chg="add del mod">
          <ac:chgData name="Edoardo Michele Marino" userId="e320b409-1d87-4259-a4e8-ecf3651e2af3" providerId="ADAL" clId="{F8984D2F-51D4-4207-8951-D9F28EA2CAD6}" dt="2023-03-07T16:45:56.711" v="651" actId="478"/>
          <ac:grpSpMkLst>
            <pc:docMk/>
            <pc:sldMk cId="2224939451" sldId="332"/>
            <ac:grpSpMk id="53" creationId="{BE3E082C-A5AD-408B-B7BA-7879CEA52C2E}"/>
          </ac:grpSpMkLst>
        </pc:grpChg>
        <pc:grpChg chg="add del mod">
          <ac:chgData name="Edoardo Michele Marino" userId="e320b409-1d87-4259-a4e8-ecf3651e2af3" providerId="ADAL" clId="{F8984D2F-51D4-4207-8951-D9F28EA2CAD6}" dt="2023-03-07T17:16:33.721" v="901" actId="478"/>
          <ac:grpSpMkLst>
            <pc:docMk/>
            <pc:sldMk cId="2224939451" sldId="332"/>
            <ac:grpSpMk id="58" creationId="{2634BC3F-6F8D-45AA-805B-2ABFA282952C}"/>
          </ac:grpSpMkLst>
        </pc:grpChg>
        <pc:grpChg chg="add del mod">
          <ac:chgData name="Edoardo Michele Marino" userId="e320b409-1d87-4259-a4e8-ecf3651e2af3" providerId="ADAL" clId="{F8984D2F-51D4-4207-8951-D9F28EA2CAD6}" dt="2023-03-07T17:16:33.721" v="901" actId="478"/>
          <ac:grpSpMkLst>
            <pc:docMk/>
            <pc:sldMk cId="2224939451" sldId="332"/>
            <ac:grpSpMk id="63" creationId="{8DCED756-4EA1-4102-90C9-C1D511762658}"/>
          </ac:grpSpMkLst>
        </pc:grpChg>
        <pc:grpChg chg="add mod">
          <ac:chgData name="Edoardo Michele Marino" userId="e320b409-1d87-4259-a4e8-ecf3651e2af3" providerId="ADAL" clId="{F8984D2F-51D4-4207-8951-D9F28EA2CAD6}" dt="2023-03-07T16:46:34.183" v="663" actId="1035"/>
          <ac:grpSpMkLst>
            <pc:docMk/>
            <pc:sldMk cId="2224939451" sldId="332"/>
            <ac:grpSpMk id="66" creationId="{272E464D-9617-4498-8764-05F1970AE5CB}"/>
          </ac:grpSpMkLst>
        </pc:grpChg>
        <pc:grpChg chg="add mod">
          <ac:chgData name="Edoardo Michele Marino" userId="e320b409-1d87-4259-a4e8-ecf3651e2af3" providerId="ADAL" clId="{F8984D2F-51D4-4207-8951-D9F28EA2CAD6}" dt="2023-03-07T16:46:34.183" v="663" actId="1035"/>
          <ac:grpSpMkLst>
            <pc:docMk/>
            <pc:sldMk cId="2224939451" sldId="332"/>
            <ac:grpSpMk id="69" creationId="{E63E5FEE-65FE-4CAF-A1D8-1F1C4B38060C}"/>
          </ac:grpSpMkLst>
        </pc:grpChg>
        <pc:picChg chg="mod">
          <ac:chgData name="Edoardo Michele Marino" userId="e320b409-1d87-4259-a4e8-ecf3651e2af3" providerId="ADAL" clId="{F8984D2F-51D4-4207-8951-D9F28EA2CAD6}" dt="2023-03-07T16:43:21.955" v="622" actId="554"/>
          <ac:picMkLst>
            <pc:docMk/>
            <pc:sldMk cId="2224939451" sldId="332"/>
            <ac:picMk id="13" creationId="{713D1912-CDDA-41AD-AB9F-93CB261B885B}"/>
          </ac:picMkLst>
        </pc:picChg>
        <pc:picChg chg="mod">
          <ac:chgData name="Edoardo Michele Marino" userId="e320b409-1d87-4259-a4e8-ecf3651e2af3" providerId="ADAL" clId="{F8984D2F-51D4-4207-8951-D9F28EA2CAD6}" dt="2023-03-07T16:42:45.389" v="616" actId="1076"/>
          <ac:picMkLst>
            <pc:docMk/>
            <pc:sldMk cId="2224939451" sldId="332"/>
            <ac:picMk id="18" creationId="{FA53301A-5993-4AF7-98DC-DBCD4288EE7A}"/>
          </ac:picMkLst>
        </pc:picChg>
        <pc:picChg chg="mod">
          <ac:chgData name="Edoardo Michele Marino" userId="e320b409-1d87-4259-a4e8-ecf3651e2af3" providerId="ADAL" clId="{F8984D2F-51D4-4207-8951-D9F28EA2CAD6}" dt="2023-03-07T16:44:01.800" v="641" actId="14100"/>
          <ac:picMkLst>
            <pc:docMk/>
            <pc:sldMk cId="2224939451" sldId="332"/>
            <ac:picMk id="38" creationId="{6161109C-038C-49B0-9AA0-9B75BA00A60A}"/>
          </ac:picMkLst>
        </pc:picChg>
        <pc:picChg chg="mod">
          <ac:chgData name="Edoardo Michele Marino" userId="e320b409-1d87-4259-a4e8-ecf3651e2af3" providerId="ADAL" clId="{F8984D2F-51D4-4207-8951-D9F28EA2CAD6}" dt="2023-03-07T16:44:52.152" v="647" actId="14100"/>
          <ac:picMkLst>
            <pc:docMk/>
            <pc:sldMk cId="2224939451" sldId="332"/>
            <ac:picMk id="49" creationId="{336E7C2A-3B97-4B90-B09C-0B42D1A22C26}"/>
          </ac:picMkLst>
        </pc:picChg>
        <pc:picChg chg="mod">
          <ac:chgData name="Edoardo Michele Marino" userId="e320b409-1d87-4259-a4e8-ecf3651e2af3" providerId="ADAL" clId="{F8984D2F-51D4-4207-8951-D9F28EA2CAD6}" dt="2023-03-07T16:45:41.347" v="650" actId="1076"/>
          <ac:picMkLst>
            <pc:docMk/>
            <pc:sldMk cId="2224939451" sldId="332"/>
            <ac:picMk id="54" creationId="{40853F3B-077B-44A7-BEBA-BA8F9FAD0F49}"/>
          </ac:picMkLst>
        </pc:picChg>
        <pc:picChg chg="mod">
          <ac:chgData name="Edoardo Michele Marino" userId="e320b409-1d87-4259-a4e8-ecf3651e2af3" providerId="ADAL" clId="{F8984D2F-51D4-4207-8951-D9F28EA2CAD6}" dt="2023-03-07T16:47:29.514" v="666" actId="1076"/>
          <ac:picMkLst>
            <pc:docMk/>
            <pc:sldMk cId="2224939451" sldId="332"/>
            <ac:picMk id="59" creationId="{11ACB2AD-801D-42F2-A958-0DBC1B1C5734}"/>
          </ac:picMkLst>
        </pc:picChg>
        <pc:picChg chg="add mod">
          <ac:chgData name="Edoardo Michele Marino" userId="e320b409-1d87-4259-a4e8-ecf3651e2af3" providerId="ADAL" clId="{F8984D2F-51D4-4207-8951-D9F28EA2CAD6}" dt="2023-03-07T17:16:53.409" v="903"/>
          <ac:picMkLst>
            <pc:docMk/>
            <pc:sldMk cId="2224939451" sldId="332"/>
            <ac:picMk id="72" creationId="{833B8B8C-027F-4AB4-B55F-D3D075B81326}"/>
          </ac:picMkLst>
        </pc:picChg>
        <pc:picChg chg="add mod">
          <ac:chgData name="Edoardo Michele Marino" userId="e320b409-1d87-4259-a4e8-ecf3651e2af3" providerId="ADAL" clId="{F8984D2F-51D4-4207-8951-D9F28EA2CAD6}" dt="2023-03-07T17:19:35.585" v="923" actId="554"/>
          <ac:picMkLst>
            <pc:docMk/>
            <pc:sldMk cId="2224939451" sldId="332"/>
            <ac:picMk id="73" creationId="{5B8D5A36-BBC4-4EFA-B148-B07ADDA00BB5}"/>
          </ac:picMkLst>
        </pc:picChg>
        <pc:picChg chg="add del mod">
          <ac:chgData name="Edoardo Michele Marino" userId="e320b409-1d87-4259-a4e8-ecf3651e2af3" providerId="ADAL" clId="{F8984D2F-51D4-4207-8951-D9F28EA2CAD6}" dt="2023-03-07T17:19:37.661" v="924" actId="21"/>
          <ac:picMkLst>
            <pc:docMk/>
            <pc:sldMk cId="2224939451" sldId="332"/>
            <ac:picMk id="75" creationId="{C4E79C66-C0AD-45C2-AAAB-4B4DDE3F7F22}"/>
          </ac:picMkLst>
        </pc:picChg>
        <pc:cxnChg chg="mod">
          <ac:chgData name="Edoardo Michele Marino" userId="e320b409-1d87-4259-a4e8-ecf3651e2af3" providerId="ADAL" clId="{F8984D2F-51D4-4207-8951-D9F28EA2CAD6}" dt="2023-03-07T16:42:41.200" v="614"/>
          <ac:cxnSpMkLst>
            <pc:docMk/>
            <pc:sldMk cId="2224939451" sldId="332"/>
            <ac:cxnSpMk id="46" creationId="{AE861C4C-73B9-46F7-9AA6-C543801C01B5}"/>
          </ac:cxnSpMkLst>
        </pc:cxnChg>
        <pc:cxnChg chg="mod">
          <ac:chgData name="Edoardo Michele Marino" userId="e320b409-1d87-4259-a4e8-ecf3651e2af3" providerId="ADAL" clId="{F8984D2F-51D4-4207-8951-D9F28EA2CAD6}" dt="2023-03-07T16:46:22.171" v="653" actId="1076"/>
          <ac:cxnSpMkLst>
            <pc:docMk/>
            <pc:sldMk cId="2224939451" sldId="332"/>
            <ac:cxnSpMk id="67" creationId="{0BF20B90-E1CA-4BC4-B05C-0A17EFD95289}"/>
          </ac:cxnSpMkLst>
        </pc:cxnChg>
        <pc:cxnChg chg="mod">
          <ac:chgData name="Edoardo Michele Marino" userId="e320b409-1d87-4259-a4e8-ecf3651e2af3" providerId="ADAL" clId="{F8984D2F-51D4-4207-8951-D9F28EA2CAD6}" dt="2023-03-07T16:46:22.171" v="653" actId="1076"/>
          <ac:cxnSpMkLst>
            <pc:docMk/>
            <pc:sldMk cId="2224939451" sldId="332"/>
            <ac:cxnSpMk id="70" creationId="{FC828FB4-7D84-4E1D-BFE6-0CA6D12A90CE}"/>
          </ac:cxnSpMkLst>
        </pc:cxnChg>
      </pc:sldChg>
      <pc:sldChg chg="addSp delSp modSp add mod modAnim">
        <pc:chgData name="Edoardo Michele Marino" userId="e320b409-1d87-4259-a4e8-ecf3651e2af3" providerId="ADAL" clId="{F8984D2F-51D4-4207-8951-D9F28EA2CAD6}" dt="2023-03-07T17:26:57.386" v="996" actId="1076"/>
        <pc:sldMkLst>
          <pc:docMk/>
          <pc:sldMk cId="1162333675" sldId="333"/>
        </pc:sldMkLst>
        <pc:spChg chg="mod">
          <ac:chgData name="Edoardo Michele Marino" userId="e320b409-1d87-4259-a4e8-ecf3651e2af3" providerId="ADAL" clId="{F8984D2F-51D4-4207-8951-D9F28EA2CAD6}" dt="2023-03-07T17:21:13.073" v="945"/>
          <ac:spMkLst>
            <pc:docMk/>
            <pc:sldMk cId="1162333675" sldId="333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F8984D2F-51D4-4207-8951-D9F28EA2CAD6}" dt="2023-03-07T17:16:37.892" v="902" actId="478"/>
          <ac:spMkLst>
            <pc:docMk/>
            <pc:sldMk cId="1162333675" sldId="333"/>
            <ac:spMk id="4" creationId="{103E25E3-2CE9-4561-842F-7809FEAE89D2}"/>
          </ac:spMkLst>
        </pc:spChg>
        <pc:spChg chg="mod">
          <ac:chgData name="Edoardo Michele Marino" userId="e320b409-1d87-4259-a4e8-ecf3651e2af3" providerId="ADAL" clId="{F8984D2F-51D4-4207-8951-D9F28EA2CAD6}" dt="2023-03-07T16:49:19.889" v="673" actId="1076"/>
          <ac:spMkLst>
            <pc:docMk/>
            <pc:sldMk cId="1162333675" sldId="333"/>
            <ac:spMk id="31" creationId="{F42C7484-4C55-4023-A266-5CC6CE5EFF62}"/>
          </ac:spMkLst>
        </pc:spChg>
        <pc:spChg chg="mod">
          <ac:chgData name="Edoardo Michele Marino" userId="e320b409-1d87-4259-a4e8-ecf3651e2af3" providerId="ADAL" clId="{F8984D2F-51D4-4207-8951-D9F28EA2CAD6}" dt="2023-03-07T16:49:19.889" v="673" actId="1076"/>
          <ac:spMkLst>
            <pc:docMk/>
            <pc:sldMk cId="1162333675" sldId="333"/>
            <ac:spMk id="32" creationId="{C67C194E-34DC-4F3E-9672-B7C6718098EB}"/>
          </ac:spMkLst>
        </pc:spChg>
        <pc:spChg chg="mod">
          <ac:chgData name="Edoardo Michele Marino" userId="e320b409-1d87-4259-a4e8-ecf3651e2af3" providerId="ADAL" clId="{F8984D2F-51D4-4207-8951-D9F28EA2CAD6}" dt="2023-03-07T16:49:19.889" v="673" actId="1076"/>
          <ac:spMkLst>
            <pc:docMk/>
            <pc:sldMk cId="1162333675" sldId="333"/>
            <ac:spMk id="33" creationId="{E95B8550-18A2-4AE0-A947-A5E3A34D2119}"/>
          </ac:spMkLst>
        </pc:spChg>
        <pc:spChg chg="del">
          <ac:chgData name="Edoardo Michele Marino" userId="e320b409-1d87-4259-a4e8-ecf3651e2af3" providerId="ADAL" clId="{F8984D2F-51D4-4207-8951-D9F28EA2CAD6}" dt="2023-03-07T17:16:37.892" v="902" actId="478"/>
          <ac:spMkLst>
            <pc:docMk/>
            <pc:sldMk cId="1162333675" sldId="333"/>
            <ac:spMk id="36" creationId="{DCEB42C2-6FE0-4278-B988-9103CDE34E74}"/>
          </ac:spMkLst>
        </pc:spChg>
        <pc:spChg chg="del">
          <ac:chgData name="Edoardo Michele Marino" userId="e320b409-1d87-4259-a4e8-ecf3651e2af3" providerId="ADAL" clId="{F8984D2F-51D4-4207-8951-D9F28EA2CAD6}" dt="2023-03-07T17:16:37.892" v="902" actId="478"/>
          <ac:spMkLst>
            <pc:docMk/>
            <pc:sldMk cId="1162333675" sldId="333"/>
            <ac:spMk id="37" creationId="{20295369-5183-430A-99EA-8B62493B7E63}"/>
          </ac:spMkLst>
        </pc:spChg>
        <pc:spChg chg="mod">
          <ac:chgData name="Edoardo Michele Marino" userId="e320b409-1d87-4259-a4e8-ecf3651e2af3" providerId="ADAL" clId="{F8984D2F-51D4-4207-8951-D9F28EA2CAD6}" dt="2023-03-07T16:48:43.921" v="671" actId="1076"/>
          <ac:spMkLst>
            <pc:docMk/>
            <pc:sldMk cId="1162333675" sldId="333"/>
            <ac:spMk id="39" creationId="{3BA00978-893E-4293-BAAE-FE85136CFF68}"/>
          </ac:spMkLst>
        </pc:spChg>
        <pc:spChg chg="mod">
          <ac:chgData name="Edoardo Michele Marino" userId="e320b409-1d87-4259-a4e8-ecf3651e2af3" providerId="ADAL" clId="{F8984D2F-51D4-4207-8951-D9F28EA2CAD6}" dt="2023-03-07T16:48:43.921" v="671" actId="1076"/>
          <ac:spMkLst>
            <pc:docMk/>
            <pc:sldMk cId="1162333675" sldId="333"/>
            <ac:spMk id="40" creationId="{4B594153-119B-4BC9-9F01-DB2967E1363E}"/>
          </ac:spMkLst>
        </pc:spChg>
        <pc:spChg chg="mod">
          <ac:chgData name="Edoardo Michele Marino" userId="e320b409-1d87-4259-a4e8-ecf3651e2af3" providerId="ADAL" clId="{F8984D2F-51D4-4207-8951-D9F28EA2CAD6}" dt="2023-03-07T16:49:32.576" v="674"/>
          <ac:spMkLst>
            <pc:docMk/>
            <pc:sldMk cId="1162333675" sldId="333"/>
            <ac:spMk id="43" creationId="{37A1730C-7A79-4011-963F-E27E7F2BBC0A}"/>
          </ac:spMkLst>
        </pc:spChg>
        <pc:spChg chg="add mod">
          <ac:chgData name="Edoardo Michele Marino" userId="e320b409-1d87-4259-a4e8-ecf3651e2af3" providerId="ADAL" clId="{F8984D2F-51D4-4207-8951-D9F28EA2CAD6}" dt="2023-03-07T17:20:17.169" v="941" actId="20577"/>
          <ac:spMkLst>
            <pc:docMk/>
            <pc:sldMk cId="1162333675" sldId="333"/>
            <ac:spMk id="46" creationId="{5A872D12-F8FF-4F84-A107-A397B03D22FD}"/>
          </ac:spMkLst>
        </pc:spChg>
        <pc:spChg chg="add mod">
          <ac:chgData name="Edoardo Michele Marino" userId="e320b409-1d87-4259-a4e8-ecf3651e2af3" providerId="ADAL" clId="{F8984D2F-51D4-4207-8951-D9F28EA2CAD6}" dt="2023-03-07T17:26:57.386" v="996" actId="1076"/>
          <ac:spMkLst>
            <pc:docMk/>
            <pc:sldMk cId="1162333675" sldId="333"/>
            <ac:spMk id="47" creationId="{FA90431B-54DE-458A-8667-72C1B85B0E3B}"/>
          </ac:spMkLst>
        </pc:spChg>
        <pc:spChg chg="mod">
          <ac:chgData name="Edoardo Michele Marino" userId="e320b409-1d87-4259-a4e8-ecf3651e2af3" providerId="ADAL" clId="{F8984D2F-51D4-4207-8951-D9F28EA2CAD6}" dt="2023-03-07T17:20:48.372" v="943" actId="207"/>
          <ac:spMkLst>
            <pc:docMk/>
            <pc:sldMk cId="1162333675" sldId="333"/>
            <ac:spMk id="71" creationId="{4B309483-A7BB-4547-AEE3-0E8B1E5E5363}"/>
          </ac:spMkLst>
        </pc:spChg>
        <pc:grpChg chg="del">
          <ac:chgData name="Edoardo Michele Marino" userId="e320b409-1d87-4259-a4e8-ecf3651e2af3" providerId="ADAL" clId="{F8984D2F-51D4-4207-8951-D9F28EA2CAD6}" dt="2023-03-07T17:16:37.892" v="902" actId="478"/>
          <ac:grpSpMkLst>
            <pc:docMk/>
            <pc:sldMk cId="1162333675" sldId="333"/>
            <ac:grpSpMk id="17" creationId="{5E69538F-0526-4470-890F-0AB4379E39D9}"/>
          </ac:grpSpMkLst>
        </pc:grpChg>
        <pc:grpChg chg="add del mod">
          <ac:chgData name="Edoardo Michele Marino" userId="e320b409-1d87-4259-a4e8-ecf3651e2af3" providerId="ADAL" clId="{F8984D2F-51D4-4207-8951-D9F28EA2CAD6}" dt="2023-03-07T17:16:37.892" v="902" actId="478"/>
          <ac:grpSpMkLst>
            <pc:docMk/>
            <pc:sldMk cId="1162333675" sldId="333"/>
            <ac:grpSpMk id="29" creationId="{3CEB4D06-4DE7-451A-AE03-93213241DE53}"/>
          </ac:grpSpMkLst>
        </pc:grpChg>
        <pc:grpChg chg="add del mod">
          <ac:chgData name="Edoardo Michele Marino" userId="e320b409-1d87-4259-a4e8-ecf3651e2af3" providerId="ADAL" clId="{F8984D2F-51D4-4207-8951-D9F28EA2CAD6}" dt="2023-03-07T17:16:37.892" v="902" actId="478"/>
          <ac:grpSpMkLst>
            <pc:docMk/>
            <pc:sldMk cId="1162333675" sldId="333"/>
            <ac:grpSpMk id="38" creationId="{C0C27BB5-03B6-43A2-8B50-84F756635109}"/>
          </ac:grpSpMkLst>
        </pc:grpChg>
        <pc:grpChg chg="add mod">
          <ac:chgData name="Edoardo Michele Marino" userId="e320b409-1d87-4259-a4e8-ecf3651e2af3" providerId="ADAL" clId="{F8984D2F-51D4-4207-8951-D9F28EA2CAD6}" dt="2023-03-07T16:49:42.757" v="775" actId="1037"/>
          <ac:grpSpMkLst>
            <pc:docMk/>
            <pc:sldMk cId="1162333675" sldId="333"/>
            <ac:grpSpMk id="41" creationId="{8D0CB4C3-AD6B-431A-9056-93DFE41D834F}"/>
          </ac:grpSpMkLst>
        </pc:grpChg>
        <pc:grpChg chg="del">
          <ac:chgData name="Edoardo Michele Marino" userId="e320b409-1d87-4259-a4e8-ecf3651e2af3" providerId="ADAL" clId="{F8984D2F-51D4-4207-8951-D9F28EA2CAD6}" dt="2023-03-07T16:48:38.102" v="669" actId="478"/>
          <ac:grpSpMkLst>
            <pc:docMk/>
            <pc:sldMk cId="1162333675" sldId="333"/>
            <ac:grpSpMk id="58" creationId="{2634BC3F-6F8D-45AA-805B-2ABFA282952C}"/>
          </ac:grpSpMkLst>
        </pc:grpChg>
        <pc:grpChg chg="del">
          <ac:chgData name="Edoardo Michele Marino" userId="e320b409-1d87-4259-a4e8-ecf3651e2af3" providerId="ADAL" clId="{F8984D2F-51D4-4207-8951-D9F28EA2CAD6}" dt="2023-03-07T16:48:38.102" v="669" actId="478"/>
          <ac:grpSpMkLst>
            <pc:docMk/>
            <pc:sldMk cId="1162333675" sldId="333"/>
            <ac:grpSpMk id="63" creationId="{8DCED756-4EA1-4102-90C9-C1D511762658}"/>
          </ac:grpSpMkLst>
        </pc:grpChg>
        <pc:picChg chg="add del mod">
          <ac:chgData name="Edoardo Michele Marino" userId="e320b409-1d87-4259-a4e8-ecf3651e2af3" providerId="ADAL" clId="{F8984D2F-51D4-4207-8951-D9F28EA2CAD6}" dt="2023-03-07T17:19:25.780" v="919" actId="21"/>
          <ac:picMkLst>
            <pc:docMk/>
            <pc:sldMk cId="1162333675" sldId="333"/>
            <ac:picMk id="5" creationId="{578BE2B9-C652-4639-83A3-60A918081A79}"/>
          </ac:picMkLst>
        </pc:picChg>
        <pc:picChg chg="mod">
          <ac:chgData name="Edoardo Michele Marino" userId="e320b409-1d87-4259-a4e8-ecf3651e2af3" providerId="ADAL" clId="{F8984D2F-51D4-4207-8951-D9F28EA2CAD6}" dt="2023-03-07T16:49:19.889" v="673" actId="1076"/>
          <ac:picMkLst>
            <pc:docMk/>
            <pc:sldMk cId="1162333675" sldId="333"/>
            <ac:picMk id="30" creationId="{A51000BF-B758-4788-93D1-A0B5BA2BA046}"/>
          </ac:picMkLst>
        </pc:picChg>
        <pc:picChg chg="add mod">
          <ac:chgData name="Edoardo Michele Marino" userId="e320b409-1d87-4259-a4e8-ecf3651e2af3" providerId="ADAL" clId="{F8984D2F-51D4-4207-8951-D9F28EA2CAD6}" dt="2023-03-07T17:16:55.736" v="904"/>
          <ac:picMkLst>
            <pc:docMk/>
            <pc:sldMk cId="1162333675" sldId="333"/>
            <ac:picMk id="44" creationId="{9FE7010B-3FDB-4F08-AC4B-D68F83F8CD6E}"/>
          </ac:picMkLst>
        </pc:picChg>
        <pc:picChg chg="add mod">
          <ac:chgData name="Edoardo Michele Marino" userId="e320b409-1d87-4259-a4e8-ecf3651e2af3" providerId="ADAL" clId="{F8984D2F-51D4-4207-8951-D9F28EA2CAD6}" dt="2023-03-07T17:19:39.974" v="925"/>
          <ac:picMkLst>
            <pc:docMk/>
            <pc:sldMk cId="1162333675" sldId="333"/>
            <ac:picMk id="45" creationId="{854D889E-3951-4206-9B6E-33656C73129E}"/>
          </ac:picMkLst>
        </pc:picChg>
        <pc:cxnChg chg="mod">
          <ac:chgData name="Edoardo Michele Marino" userId="e320b409-1d87-4259-a4e8-ecf3651e2af3" providerId="ADAL" clId="{F8984D2F-51D4-4207-8951-D9F28EA2CAD6}" dt="2023-03-07T16:49:32.576" v="674"/>
          <ac:cxnSpMkLst>
            <pc:docMk/>
            <pc:sldMk cId="1162333675" sldId="333"/>
            <ac:cxnSpMk id="42" creationId="{5D9726E8-C85F-498C-9775-3A78DAD1A04B}"/>
          </ac:cxnSpMkLst>
        </pc:cxnChg>
      </pc:sldChg>
      <pc:sldChg chg="addSp delSp modSp add mod delAnim modAnim">
        <pc:chgData name="Edoardo Michele Marino" userId="e320b409-1d87-4259-a4e8-ecf3651e2af3" providerId="ADAL" clId="{F8984D2F-51D4-4207-8951-D9F28EA2CAD6}" dt="2023-03-07T17:19:50.223" v="929" actId="20577"/>
        <pc:sldMkLst>
          <pc:docMk/>
          <pc:sldMk cId="2682787768" sldId="334"/>
        </pc:sldMkLst>
        <pc:spChg chg="mod">
          <ac:chgData name="Edoardo Michele Marino" userId="e320b409-1d87-4259-a4e8-ecf3651e2af3" providerId="ADAL" clId="{F8984D2F-51D4-4207-8951-D9F28EA2CAD6}" dt="2023-03-07T17:16:02.194" v="900" actId="20577"/>
          <ac:spMkLst>
            <pc:docMk/>
            <pc:sldMk cId="2682787768" sldId="334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F8984D2F-51D4-4207-8951-D9F28EA2CAD6}" dt="2023-03-07T17:08:38.468" v="787" actId="478"/>
          <ac:spMkLst>
            <pc:docMk/>
            <pc:sldMk cId="2682787768" sldId="334"/>
            <ac:spMk id="4" creationId="{103E25E3-2CE9-4561-842F-7809FEAE89D2}"/>
          </ac:spMkLst>
        </pc:spChg>
        <pc:spChg chg="add mod">
          <ac:chgData name="Edoardo Michele Marino" userId="e320b409-1d87-4259-a4e8-ecf3651e2af3" providerId="ADAL" clId="{F8984D2F-51D4-4207-8951-D9F28EA2CAD6}" dt="2023-03-07T17:11:54.588" v="832" actId="1036"/>
          <ac:spMkLst>
            <pc:docMk/>
            <pc:sldMk cId="2682787768" sldId="334"/>
            <ac:spMk id="8" creationId="{E71A034E-DBE0-4401-B1A8-AF0FF7DAE33D}"/>
          </ac:spMkLst>
        </pc:spChg>
        <pc:spChg chg="add del">
          <ac:chgData name="Edoardo Michele Marino" userId="e320b409-1d87-4259-a4e8-ecf3651e2af3" providerId="ADAL" clId="{F8984D2F-51D4-4207-8951-D9F28EA2CAD6}" dt="2023-03-07T17:12:55.443" v="843" actId="478"/>
          <ac:spMkLst>
            <pc:docMk/>
            <pc:sldMk cId="2682787768" sldId="334"/>
            <ac:spMk id="9" creationId="{81648517-7232-455B-9F8C-C1A8348B57D3}"/>
          </ac:spMkLst>
        </pc:spChg>
        <pc:spChg chg="mod">
          <ac:chgData name="Edoardo Michele Marino" userId="e320b409-1d87-4259-a4e8-ecf3651e2af3" providerId="ADAL" clId="{F8984D2F-51D4-4207-8951-D9F28EA2CAD6}" dt="2023-03-07T17:14:35.672" v="869" actId="1076"/>
          <ac:spMkLst>
            <pc:docMk/>
            <pc:sldMk cId="2682787768" sldId="334"/>
            <ac:spMk id="11" creationId="{0DA45F6A-8E53-42D9-95D5-08A2C043F5FA}"/>
          </ac:spMkLst>
        </pc:spChg>
        <pc:spChg chg="add del">
          <ac:chgData name="Edoardo Michele Marino" userId="e320b409-1d87-4259-a4e8-ecf3651e2af3" providerId="ADAL" clId="{F8984D2F-51D4-4207-8951-D9F28EA2CAD6}" dt="2023-03-07T17:13:06.267" v="845" actId="478"/>
          <ac:spMkLst>
            <pc:docMk/>
            <pc:sldMk cId="2682787768" sldId="334"/>
            <ac:spMk id="21" creationId="{99A8F64E-668C-4CB9-879C-1349866775CF}"/>
          </ac:spMkLst>
        </pc:spChg>
        <pc:spChg chg="add mod">
          <ac:chgData name="Edoardo Michele Marino" userId="e320b409-1d87-4259-a4e8-ecf3651e2af3" providerId="ADAL" clId="{F8984D2F-51D4-4207-8951-D9F28EA2CAD6}" dt="2023-03-07T17:14:29.946" v="867" actId="1037"/>
          <ac:spMkLst>
            <pc:docMk/>
            <pc:sldMk cId="2682787768" sldId="334"/>
            <ac:spMk id="22" creationId="{1F85DF2D-0F18-4825-9971-C8022FCECF5F}"/>
          </ac:spMkLst>
        </pc:spChg>
        <pc:spChg chg="del">
          <ac:chgData name="Edoardo Michele Marino" userId="e320b409-1d87-4259-a4e8-ecf3651e2af3" providerId="ADAL" clId="{F8984D2F-51D4-4207-8951-D9F28EA2CAD6}" dt="2023-03-07T17:07:34.013" v="780" actId="478"/>
          <ac:spMkLst>
            <pc:docMk/>
            <pc:sldMk cId="2682787768" sldId="334"/>
            <ac:spMk id="36" creationId="{DCEB42C2-6FE0-4278-B988-9103CDE34E74}"/>
          </ac:spMkLst>
        </pc:spChg>
        <pc:spChg chg="del">
          <ac:chgData name="Edoardo Michele Marino" userId="e320b409-1d87-4259-a4e8-ecf3651e2af3" providerId="ADAL" clId="{F8984D2F-51D4-4207-8951-D9F28EA2CAD6}" dt="2023-03-07T17:08:38.468" v="787" actId="478"/>
          <ac:spMkLst>
            <pc:docMk/>
            <pc:sldMk cId="2682787768" sldId="334"/>
            <ac:spMk id="37" creationId="{20295369-5183-430A-99EA-8B62493B7E63}"/>
          </ac:spMkLst>
        </pc:spChg>
        <pc:spChg chg="add mod">
          <ac:chgData name="Edoardo Michele Marino" userId="e320b409-1d87-4259-a4e8-ecf3651e2af3" providerId="ADAL" clId="{F8984D2F-51D4-4207-8951-D9F28EA2CAD6}" dt="2023-03-07T17:12:35.656" v="841" actId="554"/>
          <ac:spMkLst>
            <pc:docMk/>
            <pc:sldMk cId="2682787768" sldId="334"/>
            <ac:spMk id="38" creationId="{7647A7B6-D03A-4134-8BD3-CBB151EB05B7}"/>
          </ac:spMkLst>
        </pc:spChg>
        <pc:spChg chg="add mod">
          <ac:chgData name="Edoardo Michele Marino" userId="e320b409-1d87-4259-a4e8-ecf3651e2af3" providerId="ADAL" clId="{F8984D2F-51D4-4207-8951-D9F28EA2CAD6}" dt="2023-03-07T17:19:50.223" v="929" actId="20577"/>
          <ac:spMkLst>
            <pc:docMk/>
            <pc:sldMk cId="2682787768" sldId="334"/>
            <ac:spMk id="39" creationId="{8CBAEF62-11C6-45CA-93FD-A46D32017FD0}"/>
          </ac:spMkLst>
        </pc:spChg>
        <pc:grpChg chg="del">
          <ac:chgData name="Edoardo Michele Marino" userId="e320b409-1d87-4259-a4e8-ecf3651e2af3" providerId="ADAL" clId="{F8984D2F-51D4-4207-8951-D9F28EA2CAD6}" dt="2023-03-07T17:07:59.573" v="785" actId="478"/>
          <ac:grpSpMkLst>
            <pc:docMk/>
            <pc:sldMk cId="2682787768" sldId="334"/>
            <ac:grpSpMk id="12" creationId="{67F53347-22CC-4B1C-A3E8-BB0A5D75EBEB}"/>
          </ac:grpSpMkLst>
        </pc:grpChg>
        <pc:grpChg chg="del">
          <ac:chgData name="Edoardo Michele Marino" userId="e320b409-1d87-4259-a4e8-ecf3651e2af3" providerId="ADAL" clId="{F8984D2F-51D4-4207-8951-D9F28EA2CAD6}" dt="2023-03-07T17:07:32.301" v="779" actId="478"/>
          <ac:grpSpMkLst>
            <pc:docMk/>
            <pc:sldMk cId="2682787768" sldId="334"/>
            <ac:grpSpMk id="17" creationId="{5E69538F-0526-4470-890F-0AB4379E39D9}"/>
          </ac:grpSpMkLst>
        </pc:grpChg>
        <pc:grpChg chg="del">
          <ac:chgData name="Edoardo Michele Marino" userId="e320b409-1d87-4259-a4e8-ecf3651e2af3" providerId="ADAL" clId="{F8984D2F-51D4-4207-8951-D9F28EA2CAD6}" dt="2023-03-07T17:08:02.174" v="786" actId="478"/>
          <ac:grpSpMkLst>
            <pc:docMk/>
            <pc:sldMk cId="2682787768" sldId="334"/>
            <ac:grpSpMk id="28" creationId="{D2C4F19A-2C65-41DA-988C-2F45A07C2784}"/>
          </ac:grpSpMkLst>
        </pc:grpChg>
        <pc:picChg chg="add mod">
          <ac:chgData name="Edoardo Michele Marino" userId="e320b409-1d87-4259-a4e8-ecf3651e2af3" providerId="ADAL" clId="{F8984D2F-51D4-4207-8951-D9F28EA2CAD6}" dt="2023-03-07T17:07:55.773" v="784" actId="14100"/>
          <ac:picMkLst>
            <pc:docMk/>
            <pc:sldMk cId="2682787768" sldId="334"/>
            <ac:picMk id="5" creationId="{CEA5282C-CA6B-4B62-ACE6-7CF084D41278}"/>
          </ac:picMkLst>
        </pc:picChg>
        <pc:picChg chg="add mod">
          <ac:chgData name="Edoardo Michele Marino" userId="e320b409-1d87-4259-a4e8-ecf3651e2af3" providerId="ADAL" clId="{F8984D2F-51D4-4207-8951-D9F28EA2CAD6}" dt="2023-03-07T17:17:47.975" v="909" actId="554"/>
          <ac:picMkLst>
            <pc:docMk/>
            <pc:sldMk cId="2682787768" sldId="334"/>
            <ac:picMk id="7" creationId="{67D7CC8C-111F-4F1F-B19C-827B4E2C0748}"/>
          </ac:picMkLst>
        </pc:picChg>
        <pc:picChg chg="mod">
          <ac:chgData name="Edoardo Michele Marino" userId="e320b409-1d87-4259-a4e8-ecf3651e2af3" providerId="ADAL" clId="{F8984D2F-51D4-4207-8951-D9F28EA2CAD6}" dt="2023-03-07T17:13:59.891" v="857" actId="1037"/>
          <ac:picMkLst>
            <pc:docMk/>
            <pc:sldMk cId="2682787768" sldId="334"/>
            <ac:picMk id="10" creationId="{86C444F4-6BD7-456B-920A-4743328288CB}"/>
          </ac:picMkLst>
        </pc:picChg>
        <pc:picChg chg="add del mod">
          <ac:chgData name="Edoardo Michele Marino" userId="e320b409-1d87-4259-a4e8-ecf3651e2af3" providerId="ADAL" clId="{F8984D2F-51D4-4207-8951-D9F28EA2CAD6}" dt="2023-03-07T17:17:50.389" v="910" actId="21"/>
          <ac:picMkLst>
            <pc:docMk/>
            <pc:sldMk cId="2682787768" sldId="334"/>
            <ac:picMk id="24" creationId="{F984CD7D-980B-422F-B11D-A478C4D995FB}"/>
          </ac:picMkLst>
        </pc:picChg>
      </pc:sldChg>
      <pc:sldChg chg="addSp delSp modSp add mod modAnim">
        <pc:chgData name="Edoardo Michele Marino" userId="e320b409-1d87-4259-a4e8-ecf3651e2af3" providerId="ADAL" clId="{F8984D2F-51D4-4207-8951-D9F28EA2CAD6}" dt="2023-03-07T17:26:39.338" v="994" actId="1076"/>
        <pc:sldMkLst>
          <pc:docMk/>
          <pc:sldMk cId="1033498319" sldId="335"/>
        </pc:sldMkLst>
        <pc:spChg chg="mod">
          <ac:chgData name="Edoardo Michele Marino" userId="e320b409-1d87-4259-a4e8-ecf3651e2af3" providerId="ADAL" clId="{F8984D2F-51D4-4207-8951-D9F28EA2CAD6}" dt="2023-03-07T17:25:18.535" v="983" actId="6549"/>
          <ac:spMkLst>
            <pc:docMk/>
            <pc:sldMk cId="1033498319" sldId="335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F8984D2F-51D4-4207-8951-D9F28EA2CAD6}" dt="2023-03-07T17:25:04.278" v="962" actId="478"/>
          <ac:spMkLst>
            <pc:docMk/>
            <pc:sldMk cId="1033498319" sldId="335"/>
            <ac:spMk id="3" creationId="{4175F0F6-47DB-4174-AE2A-72F2EBB7D5A5}"/>
          </ac:spMkLst>
        </pc:spChg>
        <pc:spChg chg="del">
          <ac:chgData name="Edoardo Michele Marino" userId="e320b409-1d87-4259-a4e8-ecf3651e2af3" providerId="ADAL" clId="{F8984D2F-51D4-4207-8951-D9F28EA2CAD6}" dt="2023-03-07T17:25:02.036" v="961" actId="478"/>
          <ac:spMkLst>
            <pc:docMk/>
            <pc:sldMk cId="1033498319" sldId="335"/>
            <ac:spMk id="11" creationId="{0DA45F6A-8E53-42D9-95D5-08A2C043F5FA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21" creationId="{4F092DE0-29BF-4A2C-A86D-5E7E4B75B663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22" creationId="{E8A99CA7-05B3-4A8F-8337-B78F49F2952C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23" creationId="{6555274A-9F4B-4270-BC29-202121616C26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27" creationId="{587A17ED-4EE0-4E65-AED1-6E6D58DB2102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30" creationId="{2C8181E2-BA09-4329-9FD9-9B66E6064654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33" creationId="{EF95273A-F521-45CA-B381-F1CA641A0C95}"/>
          </ac:spMkLst>
        </pc:spChg>
        <pc:spChg chg="del">
          <ac:chgData name="Edoardo Michele Marino" userId="e320b409-1d87-4259-a4e8-ecf3651e2af3" providerId="ADAL" clId="{F8984D2F-51D4-4207-8951-D9F28EA2CAD6}" dt="2023-03-07T17:22:10.629" v="952" actId="478"/>
          <ac:spMkLst>
            <pc:docMk/>
            <pc:sldMk cId="1033498319" sldId="335"/>
            <ac:spMk id="34" creationId="{985143D4-9061-4F16-B8F4-A7298B27FE93}"/>
          </ac:spMkLst>
        </pc:spChg>
        <pc:spChg chg="del">
          <ac:chgData name="Edoardo Michele Marino" userId="e320b409-1d87-4259-a4e8-ecf3651e2af3" providerId="ADAL" clId="{F8984D2F-51D4-4207-8951-D9F28EA2CAD6}" dt="2023-03-07T17:22:10.629" v="952" actId="478"/>
          <ac:spMkLst>
            <pc:docMk/>
            <pc:sldMk cId="1033498319" sldId="335"/>
            <ac:spMk id="35" creationId="{DF218B9C-4ED5-4119-A4FB-6BBCC768F62E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38" creationId="{ECEDE2FA-0DB8-4D87-B0C8-7F8129C24A2D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39" creationId="{C473749B-7D99-4380-AC02-9C1B5DD7FDF5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40" creationId="{CBD4DFA2-D8B8-4BFF-81F0-739164AD56EC}"/>
          </ac:spMkLst>
        </pc:spChg>
        <pc:spChg chg="del">
          <ac:chgData name="Edoardo Michele Marino" userId="e320b409-1d87-4259-a4e8-ecf3651e2af3" providerId="ADAL" clId="{F8984D2F-51D4-4207-8951-D9F28EA2CAD6}" dt="2023-03-07T17:21:51.599" v="948" actId="478"/>
          <ac:spMkLst>
            <pc:docMk/>
            <pc:sldMk cId="1033498319" sldId="335"/>
            <ac:spMk id="46" creationId="{5A872D12-F8FF-4F84-A107-A397B03D22FD}"/>
          </ac:spMkLst>
        </pc:spChg>
        <pc:spChg chg="add del mod">
          <ac:chgData name="Edoardo Michele Marino" userId="e320b409-1d87-4259-a4e8-ecf3651e2af3" providerId="ADAL" clId="{F8984D2F-51D4-4207-8951-D9F28EA2CAD6}" dt="2023-03-07T17:22:16.114" v="953" actId="478"/>
          <ac:spMkLst>
            <pc:docMk/>
            <pc:sldMk cId="1033498319" sldId="335"/>
            <ac:spMk id="47" creationId="{697EB3AA-15E3-4210-8E56-155FF9EFBB20}"/>
          </ac:spMkLst>
        </pc:spChg>
        <pc:spChg chg="add del mod">
          <ac:chgData name="Edoardo Michele Marino" userId="e320b409-1d87-4259-a4e8-ecf3651e2af3" providerId="ADAL" clId="{F8984D2F-51D4-4207-8951-D9F28EA2CAD6}" dt="2023-03-07T17:22:16.114" v="953" actId="478"/>
          <ac:spMkLst>
            <pc:docMk/>
            <pc:sldMk cId="1033498319" sldId="335"/>
            <ac:spMk id="48" creationId="{01DC901B-C353-4D26-8E2A-A77EFCD442CD}"/>
          </ac:spMkLst>
        </pc:spChg>
        <pc:spChg chg="add del mod">
          <ac:chgData name="Edoardo Michele Marino" userId="e320b409-1d87-4259-a4e8-ecf3651e2af3" providerId="ADAL" clId="{F8984D2F-51D4-4207-8951-D9F28EA2CAD6}" dt="2023-03-07T17:22:16.114" v="953" actId="478"/>
          <ac:spMkLst>
            <pc:docMk/>
            <pc:sldMk cId="1033498319" sldId="335"/>
            <ac:spMk id="49" creationId="{99F8C78E-93B4-438C-87BB-649AEB6E9829}"/>
          </ac:spMkLst>
        </pc:spChg>
        <pc:spChg chg="add del mod">
          <ac:chgData name="Edoardo Michele Marino" userId="e320b409-1d87-4259-a4e8-ecf3651e2af3" providerId="ADAL" clId="{F8984D2F-51D4-4207-8951-D9F28EA2CAD6}" dt="2023-03-07T17:22:16.114" v="953" actId="478"/>
          <ac:spMkLst>
            <pc:docMk/>
            <pc:sldMk cId="1033498319" sldId="335"/>
            <ac:spMk id="50" creationId="{EDE72C19-5FD1-4D91-9F88-8010B304647C}"/>
          </ac:spMkLst>
        </pc:spChg>
        <pc:spChg chg="add del mod">
          <ac:chgData name="Edoardo Michele Marino" userId="e320b409-1d87-4259-a4e8-ecf3651e2af3" providerId="ADAL" clId="{F8984D2F-51D4-4207-8951-D9F28EA2CAD6}" dt="2023-03-07T17:22:16.114" v="953" actId="478"/>
          <ac:spMkLst>
            <pc:docMk/>
            <pc:sldMk cId="1033498319" sldId="335"/>
            <ac:spMk id="51" creationId="{3776D7BB-0A59-4EB0-B667-AABF03C6D7C8}"/>
          </ac:spMkLst>
        </pc:spChg>
        <pc:spChg chg="mod">
          <ac:chgData name="Edoardo Michele Marino" userId="e320b409-1d87-4259-a4e8-ecf3651e2af3" providerId="ADAL" clId="{F8984D2F-51D4-4207-8951-D9F28EA2CAD6}" dt="2023-03-07T17:22:21.493" v="955" actId="1076"/>
          <ac:spMkLst>
            <pc:docMk/>
            <pc:sldMk cId="1033498319" sldId="335"/>
            <ac:spMk id="54" creationId="{7680CF79-B4B4-4AA2-B774-E3E116B11B5E}"/>
          </ac:spMkLst>
        </pc:spChg>
        <pc:spChg chg="mod">
          <ac:chgData name="Edoardo Michele Marino" userId="e320b409-1d87-4259-a4e8-ecf3651e2af3" providerId="ADAL" clId="{F8984D2F-51D4-4207-8951-D9F28EA2CAD6}" dt="2023-03-07T17:22:21.493" v="955" actId="1076"/>
          <ac:spMkLst>
            <pc:docMk/>
            <pc:sldMk cId="1033498319" sldId="335"/>
            <ac:spMk id="55" creationId="{FA996FFA-800F-4DE4-B1FC-97FC3E62B27E}"/>
          </ac:spMkLst>
        </pc:spChg>
        <pc:spChg chg="mod">
          <ac:chgData name="Edoardo Michele Marino" userId="e320b409-1d87-4259-a4e8-ecf3651e2af3" providerId="ADAL" clId="{F8984D2F-51D4-4207-8951-D9F28EA2CAD6}" dt="2023-03-07T17:22:21.493" v="955" actId="1076"/>
          <ac:spMkLst>
            <pc:docMk/>
            <pc:sldMk cId="1033498319" sldId="335"/>
            <ac:spMk id="56" creationId="{92682BE5-21BE-495B-94AA-7D1874FE6FE6}"/>
          </ac:spMkLst>
        </pc:spChg>
        <pc:spChg chg="mod">
          <ac:chgData name="Edoardo Michele Marino" userId="e320b409-1d87-4259-a4e8-ecf3651e2af3" providerId="ADAL" clId="{F8984D2F-51D4-4207-8951-D9F28EA2CAD6}" dt="2023-03-07T17:22:21.493" v="955" actId="1076"/>
          <ac:spMkLst>
            <pc:docMk/>
            <pc:sldMk cId="1033498319" sldId="335"/>
            <ac:spMk id="60" creationId="{2A276CBE-8E35-4E7E-B32B-B832F568F7BB}"/>
          </ac:spMkLst>
        </pc:spChg>
        <pc:spChg chg="mod">
          <ac:chgData name="Edoardo Michele Marino" userId="e320b409-1d87-4259-a4e8-ecf3651e2af3" providerId="ADAL" clId="{F8984D2F-51D4-4207-8951-D9F28EA2CAD6}" dt="2023-03-07T17:22:21.493" v="955" actId="1076"/>
          <ac:spMkLst>
            <pc:docMk/>
            <pc:sldMk cId="1033498319" sldId="335"/>
            <ac:spMk id="63" creationId="{1B131E16-AC5F-4AED-91A7-778D73145652}"/>
          </ac:spMkLst>
        </pc:spChg>
        <pc:spChg chg="mod">
          <ac:chgData name="Edoardo Michele Marino" userId="e320b409-1d87-4259-a4e8-ecf3651e2af3" providerId="ADAL" clId="{F8984D2F-51D4-4207-8951-D9F28EA2CAD6}" dt="2023-03-07T17:22:21.493" v="955" actId="1076"/>
          <ac:spMkLst>
            <pc:docMk/>
            <pc:sldMk cId="1033498319" sldId="335"/>
            <ac:spMk id="72" creationId="{FD5F6D7A-32F6-4C31-B00C-B3B1B4CDFDC1}"/>
          </ac:spMkLst>
        </pc:spChg>
        <pc:spChg chg="mod">
          <ac:chgData name="Edoardo Michele Marino" userId="e320b409-1d87-4259-a4e8-ecf3651e2af3" providerId="ADAL" clId="{F8984D2F-51D4-4207-8951-D9F28EA2CAD6}" dt="2023-03-07T17:22:50.215" v="960" actId="207"/>
          <ac:spMkLst>
            <pc:docMk/>
            <pc:sldMk cId="1033498319" sldId="335"/>
            <ac:spMk id="75" creationId="{D3D56025-C0C3-45CD-AA17-AC153A6D8EB2}"/>
          </ac:spMkLst>
        </pc:spChg>
        <pc:spChg chg="mod">
          <ac:chgData name="Edoardo Michele Marino" userId="e320b409-1d87-4259-a4e8-ecf3651e2af3" providerId="ADAL" clId="{F8984D2F-51D4-4207-8951-D9F28EA2CAD6}" dt="2023-03-07T17:22:50.215" v="960" actId="207"/>
          <ac:spMkLst>
            <pc:docMk/>
            <pc:sldMk cId="1033498319" sldId="335"/>
            <ac:spMk id="76" creationId="{C604684F-E06D-40DF-A4D7-B1AF40F4656F}"/>
          </ac:spMkLst>
        </pc:spChg>
        <pc:spChg chg="mod">
          <ac:chgData name="Edoardo Michele Marino" userId="e320b409-1d87-4259-a4e8-ecf3651e2af3" providerId="ADAL" clId="{F8984D2F-51D4-4207-8951-D9F28EA2CAD6}" dt="2023-03-07T17:22:50.215" v="960" actId="207"/>
          <ac:spMkLst>
            <pc:docMk/>
            <pc:sldMk cId="1033498319" sldId="335"/>
            <ac:spMk id="77" creationId="{38998683-7E48-4698-BB66-43A228183792}"/>
          </ac:spMkLst>
        </pc:spChg>
        <pc:spChg chg="add del mod">
          <ac:chgData name="Edoardo Michele Marino" userId="e320b409-1d87-4259-a4e8-ecf3651e2af3" providerId="ADAL" clId="{F8984D2F-51D4-4207-8951-D9F28EA2CAD6}" dt="2023-03-07T17:25:02.036" v="961" actId="478"/>
          <ac:spMkLst>
            <pc:docMk/>
            <pc:sldMk cId="1033498319" sldId="335"/>
            <ac:spMk id="78" creationId="{9B798F18-FBC2-4ABC-A64E-E5A3A0D75347}"/>
          </ac:spMkLst>
        </pc:spChg>
        <pc:spChg chg="add del mod">
          <ac:chgData name="Edoardo Michele Marino" userId="e320b409-1d87-4259-a4e8-ecf3651e2af3" providerId="ADAL" clId="{F8984D2F-51D4-4207-8951-D9F28EA2CAD6}" dt="2023-03-07T17:25:02.036" v="961" actId="478"/>
          <ac:spMkLst>
            <pc:docMk/>
            <pc:sldMk cId="1033498319" sldId="335"/>
            <ac:spMk id="79" creationId="{7C7C86C2-F857-4A3C-A80B-A7F095427905}"/>
          </ac:spMkLst>
        </pc:spChg>
        <pc:spChg chg="add del mod">
          <ac:chgData name="Edoardo Michele Marino" userId="e320b409-1d87-4259-a4e8-ecf3651e2af3" providerId="ADAL" clId="{F8984D2F-51D4-4207-8951-D9F28EA2CAD6}" dt="2023-03-07T17:25:02.036" v="961" actId="478"/>
          <ac:spMkLst>
            <pc:docMk/>
            <pc:sldMk cId="1033498319" sldId="335"/>
            <ac:spMk id="80" creationId="{0B081152-62D2-4FFC-94D5-88FD87588504}"/>
          </ac:spMkLst>
        </pc:spChg>
        <pc:spChg chg="add del mod">
          <ac:chgData name="Edoardo Michele Marino" userId="e320b409-1d87-4259-a4e8-ecf3651e2af3" providerId="ADAL" clId="{F8984D2F-51D4-4207-8951-D9F28EA2CAD6}" dt="2023-03-07T17:25:02.036" v="961" actId="478"/>
          <ac:spMkLst>
            <pc:docMk/>
            <pc:sldMk cId="1033498319" sldId="335"/>
            <ac:spMk id="81" creationId="{3C711D17-A73B-421D-899C-8EFC9CBFDE60}"/>
          </ac:spMkLst>
        </pc:spChg>
        <pc:spChg chg="add del mod">
          <ac:chgData name="Edoardo Michele Marino" userId="e320b409-1d87-4259-a4e8-ecf3651e2af3" providerId="ADAL" clId="{F8984D2F-51D4-4207-8951-D9F28EA2CAD6}" dt="2023-03-07T17:25:02.036" v="961" actId="478"/>
          <ac:spMkLst>
            <pc:docMk/>
            <pc:sldMk cId="1033498319" sldId="335"/>
            <ac:spMk id="82" creationId="{E1415E15-BCF7-49AA-A271-8D0DDBA87C65}"/>
          </ac:spMkLst>
        </pc:spChg>
        <pc:grpChg chg="add del mod">
          <ac:chgData name="Edoardo Michele Marino" userId="e320b409-1d87-4259-a4e8-ecf3651e2af3" providerId="ADAL" clId="{F8984D2F-51D4-4207-8951-D9F28EA2CAD6}" dt="2023-03-07T17:22:16.114" v="953" actId="478"/>
          <ac:grpSpMkLst>
            <pc:docMk/>
            <pc:sldMk cId="1033498319" sldId="335"/>
            <ac:grpSpMk id="19" creationId="{94ECB751-B323-4502-AAD5-262A973D191E}"/>
          </ac:grpSpMkLst>
        </pc:grpChg>
        <pc:grpChg chg="add del mod">
          <ac:chgData name="Edoardo Michele Marino" userId="e320b409-1d87-4259-a4e8-ecf3651e2af3" providerId="ADAL" clId="{F8984D2F-51D4-4207-8951-D9F28EA2CAD6}" dt="2023-03-07T17:22:16.114" v="953" actId="478"/>
          <ac:grpSpMkLst>
            <pc:docMk/>
            <pc:sldMk cId="1033498319" sldId="335"/>
            <ac:grpSpMk id="25" creationId="{52AE22AB-1964-4984-A2DD-67E8ED936EAA}"/>
          </ac:grpSpMkLst>
        </pc:grpChg>
        <pc:grpChg chg="add del mod">
          <ac:chgData name="Edoardo Michele Marino" userId="e320b409-1d87-4259-a4e8-ecf3651e2af3" providerId="ADAL" clId="{F8984D2F-51D4-4207-8951-D9F28EA2CAD6}" dt="2023-03-07T17:22:16.114" v="953" actId="478"/>
          <ac:grpSpMkLst>
            <pc:docMk/>
            <pc:sldMk cId="1033498319" sldId="335"/>
            <ac:grpSpMk id="28" creationId="{7B0CA556-10A7-4BD5-8F5A-2212A945AE58}"/>
          </ac:grpSpMkLst>
        </pc:grpChg>
        <pc:grpChg chg="add del mod">
          <ac:chgData name="Edoardo Michele Marino" userId="e320b409-1d87-4259-a4e8-ecf3651e2af3" providerId="ADAL" clId="{F8984D2F-51D4-4207-8951-D9F28EA2CAD6}" dt="2023-03-07T17:22:16.114" v="953" actId="478"/>
          <ac:grpSpMkLst>
            <pc:docMk/>
            <pc:sldMk cId="1033498319" sldId="335"/>
            <ac:grpSpMk id="31" creationId="{15425F5D-37AC-4387-B3B4-0A6AFDA4CD5B}"/>
          </ac:grpSpMkLst>
        </pc:grpChg>
        <pc:grpChg chg="add del mod">
          <ac:chgData name="Edoardo Michele Marino" userId="e320b409-1d87-4259-a4e8-ecf3651e2af3" providerId="ADAL" clId="{F8984D2F-51D4-4207-8951-D9F28EA2CAD6}" dt="2023-03-07T17:22:16.114" v="953" actId="478"/>
          <ac:grpSpMkLst>
            <pc:docMk/>
            <pc:sldMk cId="1033498319" sldId="335"/>
            <ac:grpSpMk id="36" creationId="{E1A8ADDC-DA26-40B5-A177-D9EBF5564178}"/>
          </ac:grpSpMkLst>
        </pc:grpChg>
        <pc:grpChg chg="del">
          <ac:chgData name="Edoardo Michele Marino" userId="e320b409-1d87-4259-a4e8-ecf3651e2af3" providerId="ADAL" clId="{F8984D2F-51D4-4207-8951-D9F28EA2CAD6}" dt="2023-03-07T17:22:10.629" v="952" actId="478"/>
          <ac:grpSpMkLst>
            <pc:docMk/>
            <pc:sldMk cId="1033498319" sldId="335"/>
            <ac:grpSpMk id="41" creationId="{8D0CB4C3-AD6B-431A-9056-93DFE41D834F}"/>
          </ac:grpSpMkLst>
        </pc:grpChg>
        <pc:grpChg chg="add del mod">
          <ac:chgData name="Edoardo Michele Marino" userId="e320b409-1d87-4259-a4e8-ecf3651e2af3" providerId="ADAL" clId="{F8984D2F-51D4-4207-8951-D9F28EA2CAD6}" dt="2023-03-07T17:22:23.705" v="956" actId="478"/>
          <ac:grpSpMkLst>
            <pc:docMk/>
            <pc:sldMk cId="1033498319" sldId="335"/>
            <ac:grpSpMk id="52" creationId="{AB56250F-8F19-42E0-8F6B-CAB7DE1FD82C}"/>
          </ac:grpSpMkLst>
        </pc:grpChg>
        <pc:grpChg chg="add del mod">
          <ac:chgData name="Edoardo Michele Marino" userId="e320b409-1d87-4259-a4e8-ecf3651e2af3" providerId="ADAL" clId="{F8984D2F-51D4-4207-8951-D9F28EA2CAD6}" dt="2023-03-07T17:25:02.036" v="961" actId="478"/>
          <ac:grpSpMkLst>
            <pc:docMk/>
            <pc:sldMk cId="1033498319" sldId="335"/>
            <ac:grpSpMk id="58" creationId="{F79358BC-1227-44A4-A566-5F2967168035}"/>
          </ac:grpSpMkLst>
        </pc:grpChg>
        <pc:grpChg chg="add del mod">
          <ac:chgData name="Edoardo Michele Marino" userId="e320b409-1d87-4259-a4e8-ecf3651e2af3" providerId="ADAL" clId="{F8984D2F-51D4-4207-8951-D9F28EA2CAD6}" dt="2023-03-07T17:25:02.036" v="961" actId="478"/>
          <ac:grpSpMkLst>
            <pc:docMk/>
            <pc:sldMk cId="1033498319" sldId="335"/>
            <ac:grpSpMk id="61" creationId="{8044B880-D654-4392-B648-C0CD8D5E51E4}"/>
          </ac:grpSpMkLst>
        </pc:grpChg>
        <pc:grpChg chg="add del mod">
          <ac:chgData name="Edoardo Michele Marino" userId="e320b409-1d87-4259-a4e8-ecf3651e2af3" providerId="ADAL" clId="{F8984D2F-51D4-4207-8951-D9F28EA2CAD6}" dt="2023-03-07T17:25:02.036" v="961" actId="478"/>
          <ac:grpSpMkLst>
            <pc:docMk/>
            <pc:sldMk cId="1033498319" sldId="335"/>
            <ac:grpSpMk id="64" creationId="{1C1E179F-2445-4D4E-9DE4-97A9290AE61E}"/>
          </ac:grpSpMkLst>
        </pc:grpChg>
        <pc:grpChg chg="del">
          <ac:chgData name="Edoardo Michele Marino" userId="e320b409-1d87-4259-a4e8-ecf3651e2af3" providerId="ADAL" clId="{F8984D2F-51D4-4207-8951-D9F28EA2CAD6}" dt="2023-03-07T17:22:10.629" v="952" actId="478"/>
          <ac:grpSpMkLst>
            <pc:docMk/>
            <pc:sldMk cId="1033498319" sldId="335"/>
            <ac:grpSpMk id="66" creationId="{272E464D-9617-4498-8764-05F1970AE5CB}"/>
          </ac:grpSpMkLst>
        </pc:grpChg>
        <pc:grpChg chg="del">
          <ac:chgData name="Edoardo Michele Marino" userId="e320b409-1d87-4259-a4e8-ecf3651e2af3" providerId="ADAL" clId="{F8984D2F-51D4-4207-8951-D9F28EA2CAD6}" dt="2023-03-07T17:22:10.629" v="952" actId="478"/>
          <ac:grpSpMkLst>
            <pc:docMk/>
            <pc:sldMk cId="1033498319" sldId="335"/>
            <ac:grpSpMk id="69" creationId="{E63E5FEE-65FE-4CAF-A1D8-1F1C4B38060C}"/>
          </ac:grpSpMkLst>
        </pc:grpChg>
        <pc:grpChg chg="add del mod">
          <ac:chgData name="Edoardo Michele Marino" userId="e320b409-1d87-4259-a4e8-ecf3651e2af3" providerId="ADAL" clId="{F8984D2F-51D4-4207-8951-D9F28EA2CAD6}" dt="2023-03-07T17:25:02.036" v="961" actId="478"/>
          <ac:grpSpMkLst>
            <pc:docMk/>
            <pc:sldMk cId="1033498319" sldId="335"/>
            <ac:grpSpMk id="73" creationId="{07D4140F-0CD5-4EA8-B032-5FED8C3B66A9}"/>
          </ac:grpSpMkLst>
        </pc:grpChg>
        <pc:graphicFrameChg chg="add mod">
          <ac:chgData name="Edoardo Michele Marino" userId="e320b409-1d87-4259-a4e8-ecf3651e2af3" providerId="ADAL" clId="{F8984D2F-51D4-4207-8951-D9F28EA2CAD6}" dt="2023-03-07T17:26:36.003" v="992" actId="1076"/>
          <ac:graphicFrameMkLst>
            <pc:docMk/>
            <pc:sldMk cId="1033498319" sldId="335"/>
            <ac:graphicFrameMk id="86" creationId="{194018FB-090D-4AF0-BE89-3C08CE078E86}"/>
          </ac:graphicFrameMkLst>
        </pc:graphicFrameChg>
        <pc:graphicFrameChg chg="add mod">
          <ac:chgData name="Edoardo Michele Marino" userId="e320b409-1d87-4259-a4e8-ecf3651e2af3" providerId="ADAL" clId="{F8984D2F-51D4-4207-8951-D9F28EA2CAD6}" dt="2023-03-07T17:26:39.338" v="994" actId="1076"/>
          <ac:graphicFrameMkLst>
            <pc:docMk/>
            <pc:sldMk cId="1033498319" sldId="335"/>
            <ac:graphicFrameMk id="87" creationId="{A78F3945-CC59-4773-B4FB-B02543D4E25E}"/>
          </ac:graphicFrameMkLst>
        </pc:graphicFrameChg>
        <pc:graphicFrameChg chg="add mod">
          <ac:chgData name="Edoardo Michele Marino" userId="e320b409-1d87-4259-a4e8-ecf3651e2af3" providerId="ADAL" clId="{F8984D2F-51D4-4207-8951-D9F28EA2CAD6}" dt="2023-03-07T17:26:38.018" v="993" actId="1076"/>
          <ac:graphicFrameMkLst>
            <pc:docMk/>
            <pc:sldMk cId="1033498319" sldId="335"/>
            <ac:graphicFrameMk id="88" creationId="{356C82AD-040F-4FF5-8D7A-D67523B6708E}"/>
          </ac:graphicFrameMkLst>
        </pc:graphicFrameChg>
        <pc:picChg chg="del">
          <ac:chgData name="Edoardo Michele Marino" userId="e320b409-1d87-4259-a4e8-ecf3651e2af3" providerId="ADAL" clId="{F8984D2F-51D4-4207-8951-D9F28EA2CAD6}" dt="2023-03-07T17:22:10.629" v="952" actId="478"/>
          <ac:picMkLst>
            <pc:docMk/>
            <pc:sldMk cId="1033498319" sldId="335"/>
            <ac:picMk id="10" creationId="{86C444F4-6BD7-456B-920A-4743328288CB}"/>
          </ac:picMkLst>
        </pc:picChg>
        <pc:picChg chg="mod">
          <ac:chgData name="Edoardo Michele Marino" userId="e320b409-1d87-4259-a4e8-ecf3651e2af3" providerId="ADAL" clId="{F8984D2F-51D4-4207-8951-D9F28EA2CAD6}" dt="2023-03-07T17:22:05.437" v="951" actId="1076"/>
          <ac:picMkLst>
            <pc:docMk/>
            <pc:sldMk cId="1033498319" sldId="335"/>
            <ac:picMk id="20" creationId="{E05551BC-1670-4831-A0F9-FCA9B3E0DEA1}"/>
          </ac:picMkLst>
        </pc:picChg>
        <pc:picChg chg="add del mod">
          <ac:chgData name="Edoardo Michele Marino" userId="e320b409-1d87-4259-a4e8-ecf3651e2af3" providerId="ADAL" clId="{F8984D2F-51D4-4207-8951-D9F28EA2CAD6}" dt="2023-03-07T17:22:16.114" v="953" actId="478"/>
          <ac:picMkLst>
            <pc:docMk/>
            <pc:sldMk cId="1033498319" sldId="335"/>
            <ac:picMk id="24" creationId="{7E2C9425-EA71-41FB-9347-456236174B16}"/>
          </ac:picMkLst>
        </pc:picChg>
        <pc:picChg chg="mod">
          <ac:chgData name="Edoardo Michele Marino" userId="e320b409-1d87-4259-a4e8-ecf3651e2af3" providerId="ADAL" clId="{F8984D2F-51D4-4207-8951-D9F28EA2CAD6}" dt="2023-03-07T17:22:05.437" v="951" actId="1076"/>
          <ac:picMkLst>
            <pc:docMk/>
            <pc:sldMk cId="1033498319" sldId="335"/>
            <ac:picMk id="37" creationId="{7A0E62E5-B242-469F-A835-58E6305227E9}"/>
          </ac:picMkLst>
        </pc:picChg>
        <pc:picChg chg="del">
          <ac:chgData name="Edoardo Michele Marino" userId="e320b409-1d87-4259-a4e8-ecf3651e2af3" providerId="ADAL" clId="{F8984D2F-51D4-4207-8951-D9F28EA2CAD6}" dt="2023-03-07T17:25:02.036" v="961" actId="478"/>
          <ac:picMkLst>
            <pc:docMk/>
            <pc:sldMk cId="1033498319" sldId="335"/>
            <ac:picMk id="44" creationId="{9FE7010B-3FDB-4F08-AC4B-D68F83F8CD6E}"/>
          </ac:picMkLst>
        </pc:picChg>
        <pc:picChg chg="del">
          <ac:chgData name="Edoardo Michele Marino" userId="e320b409-1d87-4259-a4e8-ecf3651e2af3" providerId="ADAL" clId="{F8984D2F-51D4-4207-8951-D9F28EA2CAD6}" dt="2023-03-07T17:21:49" v="947" actId="478"/>
          <ac:picMkLst>
            <pc:docMk/>
            <pc:sldMk cId="1033498319" sldId="335"/>
            <ac:picMk id="45" creationId="{854D889E-3951-4206-9B6E-33656C73129E}"/>
          </ac:picMkLst>
        </pc:picChg>
        <pc:picChg chg="mod">
          <ac:chgData name="Edoardo Michele Marino" userId="e320b409-1d87-4259-a4e8-ecf3651e2af3" providerId="ADAL" clId="{F8984D2F-51D4-4207-8951-D9F28EA2CAD6}" dt="2023-03-07T17:22:21.493" v="955" actId="1076"/>
          <ac:picMkLst>
            <pc:docMk/>
            <pc:sldMk cId="1033498319" sldId="335"/>
            <ac:picMk id="53" creationId="{58D3AD51-DC8A-4CAA-B360-72C8ECAE3A16}"/>
          </ac:picMkLst>
        </pc:picChg>
        <pc:picChg chg="add del mod">
          <ac:chgData name="Edoardo Michele Marino" userId="e320b409-1d87-4259-a4e8-ecf3651e2af3" providerId="ADAL" clId="{F8984D2F-51D4-4207-8951-D9F28EA2CAD6}" dt="2023-03-07T17:25:02.036" v="961" actId="478"/>
          <ac:picMkLst>
            <pc:docMk/>
            <pc:sldMk cId="1033498319" sldId="335"/>
            <ac:picMk id="57" creationId="{C8A3CFA4-56AC-4ED2-8539-98338956FF75}"/>
          </ac:picMkLst>
        </pc:picChg>
        <pc:picChg chg="mod">
          <ac:chgData name="Edoardo Michele Marino" userId="e320b409-1d87-4259-a4e8-ecf3651e2af3" providerId="ADAL" clId="{F8984D2F-51D4-4207-8951-D9F28EA2CAD6}" dt="2023-03-07T17:22:21.493" v="955" actId="1076"/>
          <ac:picMkLst>
            <pc:docMk/>
            <pc:sldMk cId="1033498319" sldId="335"/>
            <ac:picMk id="74" creationId="{21B2E977-EAB6-4FD9-9437-168AE596F11B}"/>
          </ac:picMkLst>
        </pc:picChg>
        <pc:picChg chg="add mod">
          <ac:chgData name="Edoardo Michele Marino" userId="e320b409-1d87-4259-a4e8-ecf3651e2af3" providerId="ADAL" clId="{F8984D2F-51D4-4207-8951-D9F28EA2CAD6}" dt="2023-03-07T17:25:35.212" v="985" actId="1076"/>
          <ac:picMkLst>
            <pc:docMk/>
            <pc:sldMk cId="1033498319" sldId="335"/>
            <ac:picMk id="83" creationId="{E26114AC-8F12-4090-A124-B3F275E62FEF}"/>
          </ac:picMkLst>
        </pc:picChg>
        <pc:picChg chg="add mod">
          <ac:chgData name="Edoardo Michele Marino" userId="e320b409-1d87-4259-a4e8-ecf3651e2af3" providerId="ADAL" clId="{F8984D2F-51D4-4207-8951-D9F28EA2CAD6}" dt="2023-03-07T17:26:04.360" v="990" actId="408"/>
          <ac:picMkLst>
            <pc:docMk/>
            <pc:sldMk cId="1033498319" sldId="335"/>
            <ac:picMk id="84" creationId="{587014EA-A84E-43DB-9648-E032C598C381}"/>
          </ac:picMkLst>
        </pc:picChg>
        <pc:picChg chg="add mod">
          <ac:chgData name="Edoardo Michele Marino" userId="e320b409-1d87-4259-a4e8-ecf3651e2af3" providerId="ADAL" clId="{F8984D2F-51D4-4207-8951-D9F28EA2CAD6}" dt="2023-03-07T17:25:57.491" v="989" actId="1076"/>
          <ac:picMkLst>
            <pc:docMk/>
            <pc:sldMk cId="1033498319" sldId="335"/>
            <ac:picMk id="85" creationId="{68012282-BA26-40BE-A48D-8460B4BCE9F3}"/>
          </ac:picMkLst>
        </pc:picChg>
        <pc:cxnChg chg="mod">
          <ac:chgData name="Edoardo Michele Marino" userId="e320b409-1d87-4259-a4e8-ecf3651e2af3" providerId="ADAL" clId="{F8984D2F-51D4-4207-8951-D9F28EA2CAD6}" dt="2023-03-07T17:22:05.437" v="951" actId="1076"/>
          <ac:cxnSpMkLst>
            <pc:docMk/>
            <pc:sldMk cId="1033498319" sldId="335"/>
            <ac:cxnSpMk id="26" creationId="{9728CA06-C9EC-4CC3-A0A6-7D3681D9CF63}"/>
          </ac:cxnSpMkLst>
        </pc:cxnChg>
        <pc:cxnChg chg="mod">
          <ac:chgData name="Edoardo Michele Marino" userId="e320b409-1d87-4259-a4e8-ecf3651e2af3" providerId="ADAL" clId="{F8984D2F-51D4-4207-8951-D9F28EA2CAD6}" dt="2023-03-07T17:22:05.437" v="951" actId="1076"/>
          <ac:cxnSpMkLst>
            <pc:docMk/>
            <pc:sldMk cId="1033498319" sldId="335"/>
            <ac:cxnSpMk id="29" creationId="{B0ADC73E-55EC-4E84-BB83-A289AE4DA21F}"/>
          </ac:cxnSpMkLst>
        </pc:cxnChg>
        <pc:cxnChg chg="mod">
          <ac:chgData name="Edoardo Michele Marino" userId="e320b409-1d87-4259-a4e8-ecf3651e2af3" providerId="ADAL" clId="{F8984D2F-51D4-4207-8951-D9F28EA2CAD6}" dt="2023-03-07T17:22:05.437" v="951" actId="1076"/>
          <ac:cxnSpMkLst>
            <pc:docMk/>
            <pc:sldMk cId="1033498319" sldId="335"/>
            <ac:cxnSpMk id="32" creationId="{7AF4B385-0A98-4BA9-93E3-52A84B95C7AE}"/>
          </ac:cxnSpMkLst>
        </pc:cxnChg>
        <pc:cxnChg chg="mod">
          <ac:chgData name="Edoardo Michele Marino" userId="e320b409-1d87-4259-a4e8-ecf3651e2af3" providerId="ADAL" clId="{F8984D2F-51D4-4207-8951-D9F28EA2CAD6}" dt="2023-03-07T17:22:21.493" v="955" actId="1076"/>
          <ac:cxnSpMkLst>
            <pc:docMk/>
            <pc:sldMk cId="1033498319" sldId="335"/>
            <ac:cxnSpMk id="59" creationId="{FFD7EF04-2FF4-4096-93D0-00294B25B11B}"/>
          </ac:cxnSpMkLst>
        </pc:cxnChg>
        <pc:cxnChg chg="mod">
          <ac:chgData name="Edoardo Michele Marino" userId="e320b409-1d87-4259-a4e8-ecf3651e2af3" providerId="ADAL" clId="{F8984D2F-51D4-4207-8951-D9F28EA2CAD6}" dt="2023-03-07T17:22:21.493" v="955" actId="1076"/>
          <ac:cxnSpMkLst>
            <pc:docMk/>
            <pc:sldMk cId="1033498319" sldId="335"/>
            <ac:cxnSpMk id="62" creationId="{3D1FD67A-6376-4D65-B560-1D9DB611AC13}"/>
          </ac:cxnSpMkLst>
        </pc:cxnChg>
        <pc:cxnChg chg="mod">
          <ac:chgData name="Edoardo Michele Marino" userId="e320b409-1d87-4259-a4e8-ecf3651e2af3" providerId="ADAL" clId="{F8984D2F-51D4-4207-8951-D9F28EA2CAD6}" dt="2023-03-07T17:22:21.493" v="955" actId="1076"/>
          <ac:cxnSpMkLst>
            <pc:docMk/>
            <pc:sldMk cId="1033498319" sldId="335"/>
            <ac:cxnSpMk id="65" creationId="{72AC37D6-031C-4535-9D39-9B971C884733}"/>
          </ac:cxnSpMkLst>
        </pc:cxnChg>
      </pc:sldChg>
      <pc:sldChg chg="addSp delSp modSp add mod modAnim">
        <pc:chgData name="Edoardo Michele Marino" userId="e320b409-1d87-4259-a4e8-ecf3651e2af3" providerId="ADAL" clId="{F8984D2F-51D4-4207-8951-D9F28EA2CAD6}" dt="2023-03-08T18:27:28.874" v="1635" actId="1076"/>
        <pc:sldMkLst>
          <pc:docMk/>
          <pc:sldMk cId="3707874060" sldId="336"/>
        </pc:sldMkLst>
        <pc:spChg chg="mod">
          <ac:chgData name="Edoardo Michele Marino" userId="e320b409-1d87-4259-a4e8-ecf3651e2af3" providerId="ADAL" clId="{F8984D2F-51D4-4207-8951-D9F28EA2CAD6}" dt="2023-03-08T18:16:27.691" v="1476" actId="20577"/>
          <ac:spMkLst>
            <pc:docMk/>
            <pc:sldMk cId="3707874060" sldId="336"/>
            <ac:spMk id="2" creationId="{67D46264-72F6-4B93-AA6E-091F96B897D6}"/>
          </ac:spMkLst>
        </pc:spChg>
        <pc:spChg chg="mod topLvl">
          <ac:chgData name="Edoardo Michele Marino" userId="e320b409-1d87-4259-a4e8-ecf3651e2af3" providerId="ADAL" clId="{F8984D2F-51D4-4207-8951-D9F28EA2CAD6}" dt="2023-03-08T18:19:49.314" v="1500" actId="207"/>
          <ac:spMkLst>
            <pc:docMk/>
            <pc:sldMk cId="3707874060" sldId="336"/>
            <ac:spMk id="13" creationId="{0A141E1C-F8BA-4D18-9ED4-891188AE9872}"/>
          </ac:spMkLst>
        </pc:spChg>
        <pc:spChg chg="mod">
          <ac:chgData name="Edoardo Michele Marino" userId="e320b409-1d87-4259-a4e8-ecf3651e2af3" providerId="ADAL" clId="{F8984D2F-51D4-4207-8951-D9F28EA2CAD6}" dt="2023-03-08T18:17:46.548" v="1479" actId="165"/>
          <ac:spMkLst>
            <pc:docMk/>
            <pc:sldMk cId="3707874060" sldId="336"/>
            <ac:spMk id="14" creationId="{ED99F385-92BA-4BEE-B6E1-7B1C0E88D140}"/>
          </ac:spMkLst>
        </pc:spChg>
        <pc:spChg chg="mod">
          <ac:chgData name="Edoardo Michele Marino" userId="e320b409-1d87-4259-a4e8-ecf3651e2af3" providerId="ADAL" clId="{F8984D2F-51D4-4207-8951-D9F28EA2CAD6}" dt="2023-03-08T18:17:46.548" v="1479" actId="165"/>
          <ac:spMkLst>
            <pc:docMk/>
            <pc:sldMk cId="3707874060" sldId="336"/>
            <ac:spMk id="17" creationId="{17C3C8FC-B95E-4EFB-952A-59D8B0E3D41D}"/>
          </ac:spMkLst>
        </pc:spChg>
        <pc:spChg chg="mod">
          <ac:chgData name="Edoardo Michele Marino" userId="e320b409-1d87-4259-a4e8-ecf3651e2af3" providerId="ADAL" clId="{F8984D2F-51D4-4207-8951-D9F28EA2CAD6}" dt="2023-03-08T18:17:46.548" v="1479" actId="165"/>
          <ac:spMkLst>
            <pc:docMk/>
            <pc:sldMk cId="3707874060" sldId="336"/>
            <ac:spMk id="18" creationId="{C1B35B02-792A-4593-9D6C-494E409A2B90}"/>
          </ac:spMkLst>
        </pc:spChg>
        <pc:spChg chg="mod">
          <ac:chgData name="Edoardo Michele Marino" userId="e320b409-1d87-4259-a4e8-ecf3651e2af3" providerId="ADAL" clId="{F8984D2F-51D4-4207-8951-D9F28EA2CAD6}" dt="2023-03-08T18:17:46.548" v="1479" actId="165"/>
          <ac:spMkLst>
            <pc:docMk/>
            <pc:sldMk cId="3707874060" sldId="336"/>
            <ac:spMk id="19" creationId="{82724EBB-7577-4CA7-B308-F22F2F73F30D}"/>
          </ac:spMkLst>
        </pc:spChg>
        <pc:spChg chg="mod">
          <ac:chgData name="Edoardo Michele Marino" userId="e320b409-1d87-4259-a4e8-ecf3651e2af3" providerId="ADAL" clId="{F8984D2F-51D4-4207-8951-D9F28EA2CAD6}" dt="2023-03-08T18:17:46.548" v="1479" actId="165"/>
          <ac:spMkLst>
            <pc:docMk/>
            <pc:sldMk cId="3707874060" sldId="336"/>
            <ac:spMk id="20" creationId="{78C0D3C5-9437-4A1B-8F42-82BF12A8CE2A}"/>
          </ac:spMkLst>
        </pc:spChg>
        <pc:spChg chg="add mod">
          <ac:chgData name="Edoardo Michele Marino" userId="e320b409-1d87-4259-a4e8-ecf3651e2af3" providerId="ADAL" clId="{F8984D2F-51D4-4207-8951-D9F28EA2CAD6}" dt="2023-03-08T18:17:39.646" v="1478" actId="1076"/>
          <ac:spMkLst>
            <pc:docMk/>
            <pc:sldMk cId="3707874060" sldId="336"/>
            <ac:spMk id="21" creationId="{7A922236-A193-40A9-BD3B-5EDD833E8B83}"/>
          </ac:spMkLst>
        </pc:spChg>
        <pc:spChg chg="add del mod">
          <ac:chgData name="Edoardo Michele Marino" userId="e320b409-1d87-4259-a4e8-ecf3651e2af3" providerId="ADAL" clId="{F8984D2F-51D4-4207-8951-D9F28EA2CAD6}" dt="2023-03-08T18:18:38.560" v="1493" actId="478"/>
          <ac:spMkLst>
            <pc:docMk/>
            <pc:sldMk cId="3707874060" sldId="336"/>
            <ac:spMk id="22" creationId="{85CF10E9-5D44-4533-81D8-F9EB5E6FCF64}"/>
          </ac:spMkLst>
        </pc:spChg>
        <pc:spChg chg="add mod">
          <ac:chgData name="Edoardo Michele Marino" userId="e320b409-1d87-4259-a4e8-ecf3651e2af3" providerId="ADAL" clId="{F8984D2F-51D4-4207-8951-D9F28EA2CAD6}" dt="2023-03-08T18:24:36.522" v="1626" actId="554"/>
          <ac:spMkLst>
            <pc:docMk/>
            <pc:sldMk cId="3707874060" sldId="336"/>
            <ac:spMk id="25" creationId="{522ED7B5-8BD1-423D-8BE7-574E41EE24EC}"/>
          </ac:spMkLst>
        </pc:spChg>
        <pc:spChg chg="mod">
          <ac:chgData name="Edoardo Michele Marino" userId="e320b409-1d87-4259-a4e8-ecf3651e2af3" providerId="ADAL" clId="{F8984D2F-51D4-4207-8951-D9F28EA2CAD6}" dt="2023-03-08T18:24:36.522" v="1626" actId="554"/>
          <ac:spMkLst>
            <pc:docMk/>
            <pc:sldMk cId="3707874060" sldId="336"/>
            <ac:spMk id="37" creationId="{D1F0FA73-61D7-4399-B9BF-23501A27A3A6}"/>
          </ac:spMkLst>
        </pc:spChg>
        <pc:spChg chg="del">
          <ac:chgData name="Edoardo Michele Marino" userId="e320b409-1d87-4259-a4e8-ecf3651e2af3" providerId="ADAL" clId="{F8984D2F-51D4-4207-8951-D9F28EA2CAD6}" dt="2023-03-08T18:23:18.736" v="1538" actId="478"/>
          <ac:spMkLst>
            <pc:docMk/>
            <pc:sldMk cId="3707874060" sldId="336"/>
            <ac:spMk id="38" creationId="{98DA36A9-27FB-481F-A2B3-9F337C5E219E}"/>
          </ac:spMkLst>
        </pc:spChg>
        <pc:spChg chg="del">
          <ac:chgData name="Edoardo Michele Marino" userId="e320b409-1d87-4259-a4e8-ecf3651e2af3" providerId="ADAL" clId="{F8984D2F-51D4-4207-8951-D9F28EA2CAD6}" dt="2023-03-08T18:23:18.736" v="1538" actId="478"/>
          <ac:spMkLst>
            <pc:docMk/>
            <pc:sldMk cId="3707874060" sldId="336"/>
            <ac:spMk id="39" creationId="{904A44CA-EA53-4B55-9555-FF0EFDF65E6D}"/>
          </ac:spMkLst>
        </pc:spChg>
        <pc:grpChg chg="del">
          <ac:chgData name="Edoardo Michele Marino" userId="e320b409-1d87-4259-a4e8-ecf3651e2af3" providerId="ADAL" clId="{F8984D2F-51D4-4207-8951-D9F28EA2CAD6}" dt="2023-03-08T18:17:46.548" v="1479" actId="165"/>
          <ac:grpSpMkLst>
            <pc:docMk/>
            <pc:sldMk cId="3707874060" sldId="336"/>
            <ac:grpSpMk id="11" creationId="{8C82BC5D-3757-488F-965A-591F16E7C56C}"/>
          </ac:grpSpMkLst>
        </pc:grpChg>
        <pc:grpChg chg="mod topLvl">
          <ac:chgData name="Edoardo Michele Marino" userId="e320b409-1d87-4259-a4e8-ecf3651e2af3" providerId="ADAL" clId="{F8984D2F-51D4-4207-8951-D9F28EA2CAD6}" dt="2023-03-08T18:17:46.548" v="1479" actId="165"/>
          <ac:grpSpMkLst>
            <pc:docMk/>
            <pc:sldMk cId="3707874060" sldId="336"/>
            <ac:grpSpMk id="12" creationId="{17194E6A-06B4-4EC1-B23F-6D68D91DFFAB}"/>
          </ac:grpSpMkLst>
        </pc:grpChg>
        <pc:grpChg chg="mod">
          <ac:chgData name="Edoardo Michele Marino" userId="e320b409-1d87-4259-a4e8-ecf3651e2af3" providerId="ADAL" clId="{F8984D2F-51D4-4207-8951-D9F28EA2CAD6}" dt="2023-03-08T18:17:46.548" v="1479" actId="165"/>
          <ac:grpSpMkLst>
            <pc:docMk/>
            <pc:sldMk cId="3707874060" sldId="336"/>
            <ac:grpSpMk id="15" creationId="{7C746AB8-44C4-403A-A4AF-013A0D0EB52B}"/>
          </ac:grpSpMkLst>
        </pc:grpChg>
        <pc:grpChg chg="mod">
          <ac:chgData name="Edoardo Michele Marino" userId="e320b409-1d87-4259-a4e8-ecf3651e2af3" providerId="ADAL" clId="{F8984D2F-51D4-4207-8951-D9F28EA2CAD6}" dt="2023-03-08T18:17:46.548" v="1479" actId="165"/>
          <ac:grpSpMkLst>
            <pc:docMk/>
            <pc:sldMk cId="3707874060" sldId="336"/>
            <ac:grpSpMk id="16" creationId="{FC5ACD56-1F2E-4746-A2CA-27DC222D4B05}"/>
          </ac:grpSpMkLst>
        </pc:grpChg>
        <pc:graphicFrameChg chg="add mod">
          <ac:chgData name="Edoardo Michele Marino" userId="e320b409-1d87-4259-a4e8-ecf3651e2af3" providerId="ADAL" clId="{F8984D2F-51D4-4207-8951-D9F28EA2CAD6}" dt="2023-03-08T18:25:14.138" v="1631"/>
          <ac:graphicFrameMkLst>
            <pc:docMk/>
            <pc:sldMk cId="3707874060" sldId="336"/>
            <ac:graphicFrameMk id="23" creationId="{C907C032-EC8F-473F-8B5D-8B1587BC0901}"/>
          </ac:graphicFrameMkLst>
        </pc:graphicFrameChg>
        <pc:graphicFrameChg chg="add mod">
          <ac:chgData name="Edoardo Michele Marino" userId="e320b409-1d87-4259-a4e8-ecf3651e2af3" providerId="ADAL" clId="{F8984D2F-51D4-4207-8951-D9F28EA2CAD6}" dt="2023-03-08T18:27:28.874" v="1635" actId="1076"/>
          <ac:graphicFrameMkLst>
            <pc:docMk/>
            <pc:sldMk cId="3707874060" sldId="336"/>
            <ac:graphicFrameMk id="24" creationId="{987957BB-9AA7-4965-BA14-52E6400E28A1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8T18:19:33.031" v="1499"/>
          <ac:graphicFrameMkLst>
            <pc:docMk/>
            <pc:sldMk cId="3707874060" sldId="336"/>
            <ac:graphicFrameMk id="33" creationId="{D67C6395-8D99-4E00-B189-8F5A955FE719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8T18:19:57.943" v="1502"/>
          <ac:graphicFrameMkLst>
            <pc:docMk/>
            <pc:sldMk cId="3707874060" sldId="336"/>
            <ac:graphicFrameMk id="36" creationId="{53D272EF-72CB-4DC8-B82F-470937D535AC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221023-161B-4FD4-8240-FD6BB8A85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5CAF0EF-2775-459E-82CD-832A1081B7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2456F6E-8226-469A-A9EF-41876E562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31/03/2025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E7C49C0-5535-4C45-8D3F-0F60B825C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696BE7C-DAB0-43A1-86C3-6AE534E33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6930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3CC0E8-1A5F-490B-A30B-8DEB786FF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0058708-42D6-4FC7-805D-2827D2AF78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E7F1F90-4BC6-46EE-892A-752B4268F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31/03/2025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07D56F-8684-4EE0-A38F-D395DADB1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BB8B06-8914-4D20-980D-4432B4761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1338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AD3E53F-0710-44A5-A6C6-564CBE3585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AB17846-D652-4413-ADB1-385888240A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A792B3C-E06E-4CC9-871A-BE71BE1B6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31/03/2025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71409F-F901-4C53-9AEC-E603A20EA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E836AB-8320-42BC-BAAC-B012CBEC5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0890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AC54C3-9D83-4D06-BF83-99B518468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ACEA0A-152D-436B-8E50-9C80A6C661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B69AC2E-9A06-4744-B2FB-CB04D26F5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31/03/2025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7E284D4-5E0B-4163-A269-B14EBEE60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CD355D6-0066-4510-B001-E6B9968BE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7682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0E65D18-8FEE-4E9F-AB27-CA57CF9F03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F282474-B472-45A5-848D-AFECA72170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9E82953-A9F7-42B3-BF47-48F4B3A16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31/03/2025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E9BB44-EE70-463C-BE67-5F4199D42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4C20B00-F05D-4AF6-B94F-B519F886A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1296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104C55A-7EED-44C5-B8E7-282BEB077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69A010B-3A85-4329-8447-B5B35927BA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4CD0C4A-BA39-40D7-859F-E35F97EB0B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9EC8782-2CF6-4FD4-809C-63B14419D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31/03/2025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AD8942-ACC0-4590-928E-13348A86B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4D521B1-D140-4483-83DB-7461A1949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0619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CA2DDA-3D5F-4A2A-9546-AC7592123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77BA908-937E-4107-82EC-A6306D0C93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05D7DE3-5FB4-4C44-9B05-D0F9B16685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B79DAE9-AA23-46D9-80AC-4F1E21E7F4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BA03685-E792-4BA9-8F74-73241DB9E5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F10C535F-401B-4721-A23A-E4F13989E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31/03/2025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5763CB3F-1A81-469C-B058-A86AEDC17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497961C9-FA9A-456C-A088-F0D0CEE5C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7860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8E246D-5034-4960-8DC2-932CC1B62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8442144-9C06-4BED-9E4F-5E420B05D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31/03/2025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4A46FD6-308C-454F-8074-36DB8B4F6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3DE1305-A86D-4398-8F77-116377058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732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78171D7-1C2A-4894-AF98-0F4EEE63E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31/03/2025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70FD7F5-4625-4F3D-8F5A-6A3AB6B96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47C9D45-03DB-4B9E-B995-F0F6EA10F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3178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8F67519-5A3C-4828-A07F-F278F3A28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23BF128-081F-4B8D-B543-38AEFFB3DC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F39DFC8-4E1F-4F0C-9C5F-987C8FA7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D81B1AF-67F1-4D88-8112-A0BA544EF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31/03/2025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7084DEB-7C9D-4809-9474-1CB696601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C1013A8-F178-4BDD-A43E-F3044BFAB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6171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FFCDE36-50A7-4259-8399-687D2525B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E0F800D-DCE6-4546-8FA0-F3B0508CD9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075B0D9-D9A9-4A4E-AF92-06C5353A18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1EC7B1F-5ADE-47B2-A46C-B19D81714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31/03/2025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C11B041-FFE6-417C-8A7A-BB61183A5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759749D-CA73-4F8D-96CE-5E978E3F0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4851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9DB9EBDE-7061-473E-8D7E-DF24E148D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4C71BB8-C4A4-4D54-89B6-2519CCE569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4E75741-478E-48FA-BBF8-1F35E22BF5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6CF97-9699-4884-B04C-B248097E8E0E}" type="datetimeFigureOut">
              <a:rPr lang="it-IT" smtClean="0"/>
              <a:t>31/03/2025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4D6462D-4674-4D3A-8C28-5560038618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5790276-FA98-41CB-AC6C-15B14E1D49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3226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4089BC8-C660-4691-9427-3347379357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56388"/>
            <a:ext cx="9144000" cy="78945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it-IT" sz="3200" dirty="0"/>
              <a:t>Corso di Laurea in Ingegneria Edile-Architettura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8185DEC-231E-4AEA-9B74-E40FB65066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8343" y="4465352"/>
            <a:ext cx="11375315" cy="986971"/>
          </a:xfrm>
        </p:spPr>
        <p:txBody>
          <a:bodyPr>
            <a:noAutofit/>
          </a:bodyPr>
          <a:lstStyle/>
          <a:p>
            <a:r>
              <a:rPr lang="it-IT" sz="3200" dirty="0">
                <a:latin typeface="+mj-lt"/>
              </a:rPr>
              <a:t>10 – PROGETTAZIONE STRUTTURALE: PROCESSO PROGETTUALE </a:t>
            </a:r>
            <a:br>
              <a:rPr lang="it-IT" sz="3200" dirty="0">
                <a:latin typeface="+mj-lt"/>
              </a:rPr>
            </a:br>
            <a:r>
              <a:rPr lang="it-IT" sz="3200" dirty="0">
                <a:latin typeface="+mj-lt"/>
              </a:rPr>
              <a:t>E PRINCIPI BASE DELLA PROGETTAZIONE</a:t>
            </a:r>
          </a:p>
          <a:p>
            <a:r>
              <a:rPr lang="it-IT" dirty="0">
                <a:latin typeface="+mj-lt"/>
              </a:rPr>
              <a:t>Francesca Barbagallo, Università degli Studi di Catania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75EF50F-9F65-49A6-952D-4D940AD3F246}"/>
              </a:ext>
            </a:extLst>
          </p:cNvPr>
          <p:cNvSpPr txBox="1">
            <a:spLocks/>
          </p:cNvSpPr>
          <p:nvPr/>
        </p:nvSpPr>
        <p:spPr>
          <a:xfrm>
            <a:off x="1524000" y="2259022"/>
            <a:ext cx="9144000" cy="130628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it-IT" sz="3600" dirty="0"/>
              <a:t>Progetto di costruzioni in zona sismica</a:t>
            </a:r>
          </a:p>
          <a:p>
            <a:pPr>
              <a:lnSpc>
                <a:spcPct val="100000"/>
              </a:lnSpc>
            </a:pPr>
            <a:r>
              <a:rPr lang="it-IT" sz="3600" dirty="0"/>
              <a:t>A.A. 2024/2025</a:t>
            </a:r>
          </a:p>
        </p:txBody>
      </p:sp>
    </p:spTree>
    <p:extLst>
      <p:ext uri="{BB962C8B-B14F-4D97-AF65-F5344CB8AC3E}">
        <p14:creationId xmlns:p14="http://schemas.microsoft.com/office/powerpoint/2010/main" val="1809912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Principi base della progettazione strutturale</a:t>
            </a:r>
          </a:p>
        </p:txBody>
      </p:sp>
      <p:sp>
        <p:nvSpPr>
          <p:cNvPr id="70" name="Text Box 3">
            <a:extLst>
              <a:ext uri="{FF2B5EF4-FFF2-40B4-BE49-F238E27FC236}">
                <a16:creationId xmlns:a16="http://schemas.microsoft.com/office/drawing/2014/main" id="{A1DBCA4E-D7BC-4CA0-8715-2C2AE50A9A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1584000"/>
            <a:ext cx="7558088" cy="1556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800" dirty="0">
                <a:solidFill>
                  <a:srgbClr val="0070C0"/>
                </a:solidFill>
                <a:latin typeface="+mj-lt"/>
              </a:rPr>
              <a:t>Uniformità</a:t>
            </a:r>
            <a:br>
              <a:rPr lang="it-IT" sz="2800" dirty="0">
                <a:solidFill>
                  <a:srgbClr val="0070C0"/>
                </a:solidFill>
                <a:latin typeface="+mj-lt"/>
              </a:rPr>
            </a:br>
            <a:r>
              <a:rPr lang="it-IT" sz="2800" dirty="0">
                <a:solidFill>
                  <a:srgbClr val="0070C0"/>
                </a:solidFill>
                <a:latin typeface="+mj-lt"/>
              </a:rPr>
              <a:t>=</a:t>
            </a:r>
            <a:br>
              <a:rPr lang="it-IT" sz="2800" dirty="0">
                <a:solidFill>
                  <a:srgbClr val="0070C0"/>
                </a:solidFill>
                <a:latin typeface="+mj-lt"/>
              </a:rPr>
            </a:br>
            <a:r>
              <a:rPr lang="it-IT" sz="2800" dirty="0">
                <a:solidFill>
                  <a:srgbClr val="0070C0"/>
                </a:solidFill>
                <a:latin typeface="+mj-lt"/>
              </a:rPr>
              <a:t> </a:t>
            </a:r>
            <a:r>
              <a:rPr lang="it-IT" sz="2400" dirty="0">
                <a:solidFill>
                  <a:srgbClr val="0070C0"/>
                </a:solidFill>
                <a:latin typeface="+mj-lt"/>
              </a:rPr>
              <a:t>Omogenea distribuzione degli elementi strutturali</a:t>
            </a:r>
          </a:p>
        </p:txBody>
      </p:sp>
      <p:sp>
        <p:nvSpPr>
          <p:cNvPr id="71" name="Text Box 5">
            <a:extLst>
              <a:ext uri="{FF2B5EF4-FFF2-40B4-BE49-F238E27FC236}">
                <a16:creationId xmlns:a16="http://schemas.microsoft.com/office/drawing/2014/main" id="{8559D761-B626-4DA3-B0B0-C73CBDFEB8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4179533"/>
            <a:ext cx="75580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400" dirty="0">
                <a:latin typeface="+mj-lt"/>
              </a:rPr>
              <a:t>Evita concentrazioni di tensione  o elevate richieste di duttilità locale, che possono causare </a:t>
            </a:r>
            <a:br>
              <a:rPr lang="it-IT" sz="2400" dirty="0">
                <a:latin typeface="+mj-lt"/>
              </a:rPr>
            </a:br>
            <a:r>
              <a:rPr lang="it-IT" sz="2400" dirty="0">
                <a:latin typeface="+mj-lt"/>
              </a:rPr>
              <a:t>un collasso strutturale prematuro </a:t>
            </a:r>
          </a:p>
        </p:txBody>
      </p:sp>
    </p:spTree>
    <p:extLst>
      <p:ext uri="{BB962C8B-B14F-4D97-AF65-F5344CB8AC3E}">
        <p14:creationId xmlns:p14="http://schemas.microsoft.com/office/powerpoint/2010/main" val="1294129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Principi base della progettazione strutturale</a:t>
            </a:r>
          </a:p>
        </p:txBody>
      </p:sp>
      <p:sp>
        <p:nvSpPr>
          <p:cNvPr id="70" name="Text Box 3">
            <a:extLst>
              <a:ext uri="{FF2B5EF4-FFF2-40B4-BE49-F238E27FC236}">
                <a16:creationId xmlns:a16="http://schemas.microsoft.com/office/drawing/2014/main" id="{A1DBCA4E-D7BC-4CA0-8715-2C2AE50A9A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1584000"/>
            <a:ext cx="7558088" cy="1556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800" dirty="0">
                <a:solidFill>
                  <a:srgbClr val="0070C0"/>
                </a:solidFill>
                <a:latin typeface="+mj-lt"/>
              </a:rPr>
              <a:t>Uniformità</a:t>
            </a:r>
            <a:endParaRPr lang="it-IT" sz="2400" dirty="0">
              <a:solidFill>
                <a:srgbClr val="0070C0"/>
              </a:solidFill>
              <a:latin typeface="+mj-lt"/>
            </a:endParaRPr>
          </a:p>
        </p:txBody>
      </p:sp>
      <p:grpSp>
        <p:nvGrpSpPr>
          <p:cNvPr id="5" name="Gruppo 38">
            <a:extLst>
              <a:ext uri="{FF2B5EF4-FFF2-40B4-BE49-F238E27FC236}">
                <a16:creationId xmlns:a16="http://schemas.microsoft.com/office/drawing/2014/main" id="{D137A998-5175-499F-B07D-98B86790C8F2}"/>
              </a:ext>
            </a:extLst>
          </p:cNvPr>
          <p:cNvGrpSpPr>
            <a:grpSpLocks/>
          </p:cNvGrpSpPr>
          <p:nvPr/>
        </p:nvGrpSpPr>
        <p:grpSpPr bwMode="auto">
          <a:xfrm>
            <a:off x="3691618" y="3716338"/>
            <a:ext cx="2519363" cy="1512887"/>
            <a:chOff x="1259632" y="3960000"/>
            <a:chExt cx="2520280" cy="1512008"/>
          </a:xfrm>
        </p:grpSpPr>
        <p:grpSp>
          <p:nvGrpSpPr>
            <p:cNvPr id="6" name="Gruppo 39">
              <a:extLst>
                <a:ext uri="{FF2B5EF4-FFF2-40B4-BE49-F238E27FC236}">
                  <a16:creationId xmlns:a16="http://schemas.microsoft.com/office/drawing/2014/main" id="{33F71B0D-0918-44F0-947B-6791539D58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3960000"/>
              <a:ext cx="1800200" cy="360000"/>
              <a:chOff x="1619672" y="4005064"/>
              <a:chExt cx="1800200" cy="360000"/>
            </a:xfrm>
          </p:grpSpPr>
          <p:cxnSp>
            <p:nvCxnSpPr>
              <p:cNvPr id="30" name="Connettore 1 63">
                <a:extLst>
                  <a:ext uri="{FF2B5EF4-FFF2-40B4-BE49-F238E27FC236}">
                    <a16:creationId xmlns:a16="http://schemas.microsoft.com/office/drawing/2014/main" id="{E92AFB49-953E-4BDA-BFD4-E53D2B2BC7D1}"/>
                  </a:ext>
                </a:extLst>
              </p:cNvPr>
              <p:cNvCxnSpPr/>
              <p:nvPr/>
            </p:nvCxnSpPr>
            <p:spPr>
              <a:xfrm>
                <a:off x="1620126" y="4005064"/>
                <a:ext cx="179929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ttore 1 64">
                <a:extLst>
                  <a:ext uri="{FF2B5EF4-FFF2-40B4-BE49-F238E27FC236}">
                    <a16:creationId xmlns:a16="http://schemas.microsoft.com/office/drawing/2014/main" id="{28803EC8-E8DE-4493-B0D8-07233A2D3525}"/>
                  </a:ext>
                </a:extLst>
              </p:cNvPr>
              <p:cNvCxnSpPr/>
              <p:nvPr/>
            </p:nvCxnSpPr>
            <p:spPr>
              <a:xfrm>
                <a:off x="1620126" y="4005064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ttore 1 65">
                <a:extLst>
                  <a:ext uri="{FF2B5EF4-FFF2-40B4-BE49-F238E27FC236}">
                    <a16:creationId xmlns:a16="http://schemas.microsoft.com/office/drawing/2014/main" id="{CE7BF040-40E4-4534-B067-B6243C065BCE}"/>
                  </a:ext>
                </a:extLst>
              </p:cNvPr>
              <p:cNvCxnSpPr/>
              <p:nvPr/>
            </p:nvCxnSpPr>
            <p:spPr>
              <a:xfrm>
                <a:off x="2268062" y="4005064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ttore 1 66">
                <a:extLst>
                  <a:ext uri="{FF2B5EF4-FFF2-40B4-BE49-F238E27FC236}">
                    <a16:creationId xmlns:a16="http://schemas.microsoft.com/office/drawing/2014/main" id="{1A9F3389-17AD-4DB8-8D11-86D12EBF86D6}"/>
                  </a:ext>
                </a:extLst>
              </p:cNvPr>
              <p:cNvCxnSpPr/>
              <p:nvPr/>
            </p:nvCxnSpPr>
            <p:spPr>
              <a:xfrm>
                <a:off x="2842946" y="4005064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ttore 1 67">
                <a:extLst>
                  <a:ext uri="{FF2B5EF4-FFF2-40B4-BE49-F238E27FC236}">
                    <a16:creationId xmlns:a16="http://schemas.microsoft.com/office/drawing/2014/main" id="{5093B5FD-21F3-40BD-A186-6031DB0DA188}"/>
                  </a:ext>
                </a:extLst>
              </p:cNvPr>
              <p:cNvCxnSpPr/>
              <p:nvPr/>
            </p:nvCxnSpPr>
            <p:spPr>
              <a:xfrm>
                <a:off x="3419418" y="4005064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uppo 40">
              <a:extLst>
                <a:ext uri="{FF2B5EF4-FFF2-40B4-BE49-F238E27FC236}">
                  <a16:creationId xmlns:a16="http://schemas.microsoft.com/office/drawing/2014/main" id="{A7EB0664-D0C2-44B6-9718-CA5181316C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4320000"/>
              <a:ext cx="1800200" cy="360000"/>
              <a:chOff x="1619672" y="4005064"/>
              <a:chExt cx="1800200" cy="360000"/>
            </a:xfrm>
          </p:grpSpPr>
          <p:cxnSp>
            <p:nvCxnSpPr>
              <p:cNvPr id="25" name="Connettore 1 58">
                <a:extLst>
                  <a:ext uri="{FF2B5EF4-FFF2-40B4-BE49-F238E27FC236}">
                    <a16:creationId xmlns:a16="http://schemas.microsoft.com/office/drawing/2014/main" id="{01518C0C-1BB2-46AC-BAD1-F0D46BD3FBE2}"/>
                  </a:ext>
                </a:extLst>
              </p:cNvPr>
              <p:cNvCxnSpPr/>
              <p:nvPr/>
            </p:nvCxnSpPr>
            <p:spPr>
              <a:xfrm>
                <a:off x="1620126" y="4005217"/>
                <a:ext cx="179929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ttore 1 59">
                <a:extLst>
                  <a:ext uri="{FF2B5EF4-FFF2-40B4-BE49-F238E27FC236}">
                    <a16:creationId xmlns:a16="http://schemas.microsoft.com/office/drawing/2014/main" id="{7E923390-F8D6-4F11-BD2A-667E4127FAD7}"/>
                  </a:ext>
                </a:extLst>
              </p:cNvPr>
              <p:cNvCxnSpPr/>
              <p:nvPr/>
            </p:nvCxnSpPr>
            <p:spPr>
              <a:xfrm>
                <a:off x="1620126" y="4005217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ttore 1 60">
                <a:extLst>
                  <a:ext uri="{FF2B5EF4-FFF2-40B4-BE49-F238E27FC236}">
                    <a16:creationId xmlns:a16="http://schemas.microsoft.com/office/drawing/2014/main" id="{88678CF1-87A9-417F-BE13-A05B0840F02A}"/>
                  </a:ext>
                </a:extLst>
              </p:cNvPr>
              <p:cNvCxnSpPr/>
              <p:nvPr/>
            </p:nvCxnSpPr>
            <p:spPr>
              <a:xfrm>
                <a:off x="2268062" y="4005217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ttore 1 61">
                <a:extLst>
                  <a:ext uri="{FF2B5EF4-FFF2-40B4-BE49-F238E27FC236}">
                    <a16:creationId xmlns:a16="http://schemas.microsoft.com/office/drawing/2014/main" id="{8241C312-D3CB-45E3-8870-53987B2FAF7B}"/>
                  </a:ext>
                </a:extLst>
              </p:cNvPr>
              <p:cNvCxnSpPr/>
              <p:nvPr/>
            </p:nvCxnSpPr>
            <p:spPr>
              <a:xfrm>
                <a:off x="2842946" y="4005217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ttore 1 62">
                <a:extLst>
                  <a:ext uri="{FF2B5EF4-FFF2-40B4-BE49-F238E27FC236}">
                    <a16:creationId xmlns:a16="http://schemas.microsoft.com/office/drawing/2014/main" id="{8D181B50-D220-4BDF-9B1F-860BB6C25C39}"/>
                  </a:ext>
                </a:extLst>
              </p:cNvPr>
              <p:cNvCxnSpPr/>
              <p:nvPr/>
            </p:nvCxnSpPr>
            <p:spPr>
              <a:xfrm>
                <a:off x="3419418" y="4005217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uppo 41">
              <a:extLst>
                <a:ext uri="{FF2B5EF4-FFF2-40B4-BE49-F238E27FC236}">
                  <a16:creationId xmlns:a16="http://schemas.microsoft.com/office/drawing/2014/main" id="{55641672-43C3-4A81-836E-7B6134AF52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4680000"/>
              <a:ext cx="1800200" cy="360000"/>
              <a:chOff x="1619672" y="4005064"/>
              <a:chExt cx="1800200" cy="360000"/>
            </a:xfrm>
          </p:grpSpPr>
          <p:cxnSp>
            <p:nvCxnSpPr>
              <p:cNvPr id="20" name="Connettore 1 53">
                <a:extLst>
                  <a:ext uri="{FF2B5EF4-FFF2-40B4-BE49-F238E27FC236}">
                    <a16:creationId xmlns:a16="http://schemas.microsoft.com/office/drawing/2014/main" id="{0AFDF96A-05AF-4C02-A0C4-CE2504757C46}"/>
                  </a:ext>
                </a:extLst>
              </p:cNvPr>
              <p:cNvCxnSpPr/>
              <p:nvPr/>
            </p:nvCxnSpPr>
            <p:spPr>
              <a:xfrm>
                <a:off x="1620126" y="4005370"/>
                <a:ext cx="179929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ttore 1 54">
                <a:extLst>
                  <a:ext uri="{FF2B5EF4-FFF2-40B4-BE49-F238E27FC236}">
                    <a16:creationId xmlns:a16="http://schemas.microsoft.com/office/drawing/2014/main" id="{EA1846A8-ACF4-493F-BE59-880C776BC56E}"/>
                  </a:ext>
                </a:extLst>
              </p:cNvPr>
              <p:cNvCxnSpPr/>
              <p:nvPr/>
            </p:nvCxnSpPr>
            <p:spPr>
              <a:xfrm>
                <a:off x="1620126" y="4005370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ttore 1 55">
                <a:extLst>
                  <a:ext uri="{FF2B5EF4-FFF2-40B4-BE49-F238E27FC236}">
                    <a16:creationId xmlns:a16="http://schemas.microsoft.com/office/drawing/2014/main" id="{D0BDFD4A-A636-4083-AED4-C9F2998C1A7A}"/>
                  </a:ext>
                </a:extLst>
              </p:cNvPr>
              <p:cNvCxnSpPr/>
              <p:nvPr/>
            </p:nvCxnSpPr>
            <p:spPr>
              <a:xfrm>
                <a:off x="2268062" y="4005370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ttore 1 56">
                <a:extLst>
                  <a:ext uri="{FF2B5EF4-FFF2-40B4-BE49-F238E27FC236}">
                    <a16:creationId xmlns:a16="http://schemas.microsoft.com/office/drawing/2014/main" id="{65BD8DE2-90CE-494C-8EB7-F7910FDE997E}"/>
                  </a:ext>
                </a:extLst>
              </p:cNvPr>
              <p:cNvCxnSpPr/>
              <p:nvPr/>
            </p:nvCxnSpPr>
            <p:spPr>
              <a:xfrm>
                <a:off x="2842946" y="4005370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ttore 1 57">
                <a:extLst>
                  <a:ext uri="{FF2B5EF4-FFF2-40B4-BE49-F238E27FC236}">
                    <a16:creationId xmlns:a16="http://schemas.microsoft.com/office/drawing/2014/main" id="{15375734-85BF-46AF-A9DD-E725B1EA99E5}"/>
                  </a:ext>
                </a:extLst>
              </p:cNvPr>
              <p:cNvCxnSpPr/>
              <p:nvPr/>
            </p:nvCxnSpPr>
            <p:spPr>
              <a:xfrm>
                <a:off x="3419418" y="4005370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uppo 42">
              <a:extLst>
                <a:ext uri="{FF2B5EF4-FFF2-40B4-BE49-F238E27FC236}">
                  <a16:creationId xmlns:a16="http://schemas.microsoft.com/office/drawing/2014/main" id="{EBF02AB2-CC32-4812-AD77-45537DCAB7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5040000"/>
              <a:ext cx="1800200" cy="360000"/>
              <a:chOff x="1619672" y="4005064"/>
              <a:chExt cx="1800200" cy="360000"/>
            </a:xfrm>
          </p:grpSpPr>
          <p:cxnSp>
            <p:nvCxnSpPr>
              <p:cNvPr id="15" name="Connettore 1 48">
                <a:extLst>
                  <a:ext uri="{FF2B5EF4-FFF2-40B4-BE49-F238E27FC236}">
                    <a16:creationId xmlns:a16="http://schemas.microsoft.com/office/drawing/2014/main" id="{95493839-1003-43E7-A1A7-0EC01315D8F8}"/>
                  </a:ext>
                </a:extLst>
              </p:cNvPr>
              <p:cNvCxnSpPr/>
              <p:nvPr/>
            </p:nvCxnSpPr>
            <p:spPr>
              <a:xfrm>
                <a:off x="1620126" y="4005523"/>
                <a:ext cx="179929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ttore 1 49">
                <a:extLst>
                  <a:ext uri="{FF2B5EF4-FFF2-40B4-BE49-F238E27FC236}">
                    <a16:creationId xmlns:a16="http://schemas.microsoft.com/office/drawing/2014/main" id="{B7C3C136-B955-4457-A639-F36538A0716B}"/>
                  </a:ext>
                </a:extLst>
              </p:cNvPr>
              <p:cNvCxnSpPr/>
              <p:nvPr/>
            </p:nvCxnSpPr>
            <p:spPr>
              <a:xfrm>
                <a:off x="1620126" y="4005523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ttore 1 50">
                <a:extLst>
                  <a:ext uri="{FF2B5EF4-FFF2-40B4-BE49-F238E27FC236}">
                    <a16:creationId xmlns:a16="http://schemas.microsoft.com/office/drawing/2014/main" id="{1D775FD9-C106-4C0A-A7D6-24F3A3C3720D}"/>
                  </a:ext>
                </a:extLst>
              </p:cNvPr>
              <p:cNvCxnSpPr/>
              <p:nvPr/>
            </p:nvCxnSpPr>
            <p:spPr>
              <a:xfrm>
                <a:off x="2268062" y="4005523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ttore 1 51">
                <a:extLst>
                  <a:ext uri="{FF2B5EF4-FFF2-40B4-BE49-F238E27FC236}">
                    <a16:creationId xmlns:a16="http://schemas.microsoft.com/office/drawing/2014/main" id="{54FD9ED1-B8BA-4069-8E58-FB9B8A5246EE}"/>
                  </a:ext>
                </a:extLst>
              </p:cNvPr>
              <p:cNvCxnSpPr/>
              <p:nvPr/>
            </p:nvCxnSpPr>
            <p:spPr>
              <a:xfrm>
                <a:off x="2842946" y="4005523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ttore 1 52">
                <a:extLst>
                  <a:ext uri="{FF2B5EF4-FFF2-40B4-BE49-F238E27FC236}">
                    <a16:creationId xmlns:a16="http://schemas.microsoft.com/office/drawing/2014/main" id="{312A8483-9053-457A-ABCC-33724ACEC5E7}"/>
                  </a:ext>
                </a:extLst>
              </p:cNvPr>
              <p:cNvCxnSpPr/>
              <p:nvPr/>
            </p:nvCxnSpPr>
            <p:spPr>
              <a:xfrm>
                <a:off x="3419418" y="4005523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B574C5D1-2BD0-4B8D-B6A6-C091187CE1A8}"/>
                </a:ext>
              </a:extLst>
            </p:cNvPr>
            <p:cNvSpPr/>
            <p:nvPr/>
          </p:nvSpPr>
          <p:spPr>
            <a:xfrm>
              <a:off x="1512137" y="5400613"/>
              <a:ext cx="215979" cy="71395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>
                <a:latin typeface="+mj-lt"/>
              </a:endParaRPr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3B0E6BCA-0C7A-43DF-97A8-10DA760C69E0}"/>
                </a:ext>
              </a:extLst>
            </p:cNvPr>
            <p:cNvSpPr/>
            <p:nvPr/>
          </p:nvSpPr>
          <p:spPr>
            <a:xfrm>
              <a:off x="2160073" y="5400613"/>
              <a:ext cx="215979" cy="71395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>
                <a:latin typeface="+mj-lt"/>
              </a:endParaRPr>
            </a:p>
          </p:txBody>
        </p:sp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A7F55240-50A1-4B51-9BA8-6BB5F49536F3}"/>
                </a:ext>
              </a:extLst>
            </p:cNvPr>
            <p:cNvSpPr/>
            <p:nvPr/>
          </p:nvSpPr>
          <p:spPr>
            <a:xfrm>
              <a:off x="2736544" y="5400613"/>
              <a:ext cx="215979" cy="71395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>
                <a:latin typeface="+mj-lt"/>
              </a:endParaRPr>
            </a:p>
          </p:txBody>
        </p:sp>
        <p:sp>
          <p:nvSpPr>
            <p:cNvPr id="13" name="Rettangolo 12">
              <a:extLst>
                <a:ext uri="{FF2B5EF4-FFF2-40B4-BE49-F238E27FC236}">
                  <a16:creationId xmlns:a16="http://schemas.microsoft.com/office/drawing/2014/main" id="{01EB4127-7DB4-402F-9E0D-053AF1A2C945}"/>
                </a:ext>
              </a:extLst>
            </p:cNvPr>
            <p:cNvSpPr/>
            <p:nvPr/>
          </p:nvSpPr>
          <p:spPr>
            <a:xfrm>
              <a:off x="3311429" y="5400613"/>
              <a:ext cx="215979" cy="71395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>
                <a:latin typeface="+mj-lt"/>
              </a:endParaRPr>
            </a:p>
          </p:txBody>
        </p:sp>
        <p:cxnSp>
          <p:nvCxnSpPr>
            <p:cNvPr id="14" name="Connettore 1 47">
              <a:extLst>
                <a:ext uri="{FF2B5EF4-FFF2-40B4-BE49-F238E27FC236}">
                  <a16:creationId xmlns:a16="http://schemas.microsoft.com/office/drawing/2014/main" id="{B556E722-80F5-4870-9145-0304BEBFFE48}"/>
                </a:ext>
              </a:extLst>
            </p:cNvPr>
            <p:cNvCxnSpPr/>
            <p:nvPr/>
          </p:nvCxnSpPr>
          <p:spPr>
            <a:xfrm>
              <a:off x="1259632" y="5472008"/>
              <a:ext cx="252028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 Box 3">
            <a:extLst>
              <a:ext uri="{FF2B5EF4-FFF2-40B4-BE49-F238E27FC236}">
                <a16:creationId xmlns:a16="http://schemas.microsoft.com/office/drawing/2014/main" id="{8059E0B7-1458-46FA-B734-BDA3C1120A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0318" y="2700338"/>
            <a:ext cx="79184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it-IT" sz="2400">
                <a:latin typeface="+mj-lt"/>
              </a:rPr>
              <a:t>Esempio (per carichi verticali)</a:t>
            </a:r>
          </a:p>
        </p:txBody>
      </p:sp>
      <p:grpSp>
        <p:nvGrpSpPr>
          <p:cNvPr id="36" name="Gruppo 37">
            <a:extLst>
              <a:ext uri="{FF2B5EF4-FFF2-40B4-BE49-F238E27FC236}">
                <a16:creationId xmlns:a16="http://schemas.microsoft.com/office/drawing/2014/main" id="{EE3E8761-5C68-4D27-8956-6669B304697D}"/>
              </a:ext>
            </a:extLst>
          </p:cNvPr>
          <p:cNvGrpSpPr>
            <a:grpSpLocks/>
          </p:cNvGrpSpPr>
          <p:nvPr/>
        </p:nvGrpSpPr>
        <p:grpSpPr bwMode="auto">
          <a:xfrm>
            <a:off x="2826431" y="3959225"/>
            <a:ext cx="2520950" cy="1512888"/>
            <a:chOff x="1259632" y="3960000"/>
            <a:chExt cx="2520280" cy="1512008"/>
          </a:xfrm>
        </p:grpSpPr>
        <p:grpSp>
          <p:nvGrpSpPr>
            <p:cNvPr id="37" name="Gruppo 36">
              <a:extLst>
                <a:ext uri="{FF2B5EF4-FFF2-40B4-BE49-F238E27FC236}">
                  <a16:creationId xmlns:a16="http://schemas.microsoft.com/office/drawing/2014/main" id="{F260E0CC-92C8-4534-A4F7-C6BF4B7FAA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3960000"/>
              <a:ext cx="1800200" cy="360000"/>
              <a:chOff x="1619672" y="4005064"/>
              <a:chExt cx="1800200" cy="360000"/>
            </a:xfrm>
          </p:grpSpPr>
          <p:cxnSp>
            <p:nvCxnSpPr>
              <p:cNvPr id="61" name="Connettore 1 6">
                <a:extLst>
                  <a:ext uri="{FF2B5EF4-FFF2-40B4-BE49-F238E27FC236}">
                    <a16:creationId xmlns:a16="http://schemas.microsoft.com/office/drawing/2014/main" id="{FB10A377-5467-44D6-A624-8E13A4B10441}"/>
                  </a:ext>
                </a:extLst>
              </p:cNvPr>
              <p:cNvCxnSpPr/>
              <p:nvPr/>
            </p:nvCxnSpPr>
            <p:spPr>
              <a:xfrm>
                <a:off x="1619898" y="4005064"/>
                <a:ext cx="1799746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ttore 1 8">
                <a:extLst>
                  <a:ext uri="{FF2B5EF4-FFF2-40B4-BE49-F238E27FC236}">
                    <a16:creationId xmlns:a16="http://schemas.microsoft.com/office/drawing/2014/main" id="{D4212FB4-3CA0-43FB-AE1A-04E2AAE3F9AD}"/>
                  </a:ext>
                </a:extLst>
              </p:cNvPr>
              <p:cNvCxnSpPr/>
              <p:nvPr/>
            </p:nvCxnSpPr>
            <p:spPr>
              <a:xfrm>
                <a:off x="1619898" y="4005064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ttore 1 9">
                <a:extLst>
                  <a:ext uri="{FF2B5EF4-FFF2-40B4-BE49-F238E27FC236}">
                    <a16:creationId xmlns:a16="http://schemas.microsoft.com/office/drawing/2014/main" id="{ADAAC7F9-E77E-4EA4-A126-05A24C22A2EC}"/>
                  </a:ext>
                </a:extLst>
              </p:cNvPr>
              <p:cNvCxnSpPr/>
              <p:nvPr/>
            </p:nvCxnSpPr>
            <p:spPr>
              <a:xfrm>
                <a:off x="2267426" y="4005064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ttore 1 10">
                <a:extLst>
                  <a:ext uri="{FF2B5EF4-FFF2-40B4-BE49-F238E27FC236}">
                    <a16:creationId xmlns:a16="http://schemas.microsoft.com/office/drawing/2014/main" id="{F52CA33A-5581-4189-90EE-F7F792D3FCC4}"/>
                  </a:ext>
                </a:extLst>
              </p:cNvPr>
              <p:cNvCxnSpPr/>
              <p:nvPr/>
            </p:nvCxnSpPr>
            <p:spPr>
              <a:xfrm>
                <a:off x="2843535" y="4005064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ttore 1 11">
                <a:extLst>
                  <a:ext uri="{FF2B5EF4-FFF2-40B4-BE49-F238E27FC236}">
                    <a16:creationId xmlns:a16="http://schemas.microsoft.com/office/drawing/2014/main" id="{111F6769-A3B4-42EB-B60E-CB73C5376704}"/>
                  </a:ext>
                </a:extLst>
              </p:cNvPr>
              <p:cNvCxnSpPr/>
              <p:nvPr/>
            </p:nvCxnSpPr>
            <p:spPr>
              <a:xfrm>
                <a:off x="3419644" y="4005064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uppo 37">
              <a:extLst>
                <a:ext uri="{FF2B5EF4-FFF2-40B4-BE49-F238E27FC236}">
                  <a16:creationId xmlns:a16="http://schemas.microsoft.com/office/drawing/2014/main" id="{A3DB9589-0405-4C16-A91D-EE009EE044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4320000"/>
              <a:ext cx="1800200" cy="360000"/>
              <a:chOff x="1619672" y="4005064"/>
              <a:chExt cx="1800200" cy="360000"/>
            </a:xfrm>
          </p:grpSpPr>
          <p:cxnSp>
            <p:nvCxnSpPr>
              <p:cNvPr id="56" name="Connettore 1 14">
                <a:extLst>
                  <a:ext uri="{FF2B5EF4-FFF2-40B4-BE49-F238E27FC236}">
                    <a16:creationId xmlns:a16="http://schemas.microsoft.com/office/drawing/2014/main" id="{12B39B2F-40E4-4640-A469-399C76E36E2E}"/>
                  </a:ext>
                </a:extLst>
              </p:cNvPr>
              <p:cNvCxnSpPr/>
              <p:nvPr/>
            </p:nvCxnSpPr>
            <p:spPr>
              <a:xfrm>
                <a:off x="1619898" y="4005217"/>
                <a:ext cx="1799746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ttore 1 15">
                <a:extLst>
                  <a:ext uri="{FF2B5EF4-FFF2-40B4-BE49-F238E27FC236}">
                    <a16:creationId xmlns:a16="http://schemas.microsoft.com/office/drawing/2014/main" id="{D610D288-B992-44B9-B119-37DBDC0639D5}"/>
                  </a:ext>
                </a:extLst>
              </p:cNvPr>
              <p:cNvCxnSpPr/>
              <p:nvPr/>
            </p:nvCxnSpPr>
            <p:spPr>
              <a:xfrm>
                <a:off x="1619898" y="4005217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ttore 1 16">
                <a:extLst>
                  <a:ext uri="{FF2B5EF4-FFF2-40B4-BE49-F238E27FC236}">
                    <a16:creationId xmlns:a16="http://schemas.microsoft.com/office/drawing/2014/main" id="{12CEA967-3F20-49F5-BBA2-749688F3879C}"/>
                  </a:ext>
                </a:extLst>
              </p:cNvPr>
              <p:cNvCxnSpPr/>
              <p:nvPr/>
            </p:nvCxnSpPr>
            <p:spPr>
              <a:xfrm>
                <a:off x="2267426" y="4005217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ttore 1 17">
                <a:extLst>
                  <a:ext uri="{FF2B5EF4-FFF2-40B4-BE49-F238E27FC236}">
                    <a16:creationId xmlns:a16="http://schemas.microsoft.com/office/drawing/2014/main" id="{E6167F48-F79F-419F-817D-E3B594E5A6C8}"/>
                  </a:ext>
                </a:extLst>
              </p:cNvPr>
              <p:cNvCxnSpPr/>
              <p:nvPr/>
            </p:nvCxnSpPr>
            <p:spPr>
              <a:xfrm>
                <a:off x="2843535" y="4005217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ttore 1 18">
                <a:extLst>
                  <a:ext uri="{FF2B5EF4-FFF2-40B4-BE49-F238E27FC236}">
                    <a16:creationId xmlns:a16="http://schemas.microsoft.com/office/drawing/2014/main" id="{415798FA-F000-49AF-8895-8835E1F6D701}"/>
                  </a:ext>
                </a:extLst>
              </p:cNvPr>
              <p:cNvCxnSpPr/>
              <p:nvPr/>
            </p:nvCxnSpPr>
            <p:spPr>
              <a:xfrm>
                <a:off x="3419644" y="4005217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Gruppo 38">
              <a:extLst>
                <a:ext uri="{FF2B5EF4-FFF2-40B4-BE49-F238E27FC236}">
                  <a16:creationId xmlns:a16="http://schemas.microsoft.com/office/drawing/2014/main" id="{E59EF237-F0A3-4E62-AA6A-8C03C70161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4680000"/>
              <a:ext cx="1800200" cy="360000"/>
              <a:chOff x="1619672" y="4005064"/>
              <a:chExt cx="1800200" cy="360000"/>
            </a:xfrm>
          </p:grpSpPr>
          <p:cxnSp>
            <p:nvCxnSpPr>
              <p:cNvPr id="51" name="Connettore 1 20">
                <a:extLst>
                  <a:ext uri="{FF2B5EF4-FFF2-40B4-BE49-F238E27FC236}">
                    <a16:creationId xmlns:a16="http://schemas.microsoft.com/office/drawing/2014/main" id="{BD48BD41-318A-4715-A00B-333664033BD8}"/>
                  </a:ext>
                </a:extLst>
              </p:cNvPr>
              <p:cNvCxnSpPr/>
              <p:nvPr/>
            </p:nvCxnSpPr>
            <p:spPr>
              <a:xfrm>
                <a:off x="1619898" y="4005370"/>
                <a:ext cx="1799746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ttore 1 21">
                <a:extLst>
                  <a:ext uri="{FF2B5EF4-FFF2-40B4-BE49-F238E27FC236}">
                    <a16:creationId xmlns:a16="http://schemas.microsoft.com/office/drawing/2014/main" id="{FCE90677-E883-4864-BC50-C208A23F4EBE}"/>
                  </a:ext>
                </a:extLst>
              </p:cNvPr>
              <p:cNvCxnSpPr/>
              <p:nvPr/>
            </p:nvCxnSpPr>
            <p:spPr>
              <a:xfrm>
                <a:off x="1619898" y="4005370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ttore 1 22">
                <a:extLst>
                  <a:ext uri="{FF2B5EF4-FFF2-40B4-BE49-F238E27FC236}">
                    <a16:creationId xmlns:a16="http://schemas.microsoft.com/office/drawing/2014/main" id="{58614D76-8288-4BDB-B0B6-0E7B866A7DFA}"/>
                  </a:ext>
                </a:extLst>
              </p:cNvPr>
              <p:cNvCxnSpPr/>
              <p:nvPr/>
            </p:nvCxnSpPr>
            <p:spPr>
              <a:xfrm>
                <a:off x="2267426" y="4005370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ttore 1 23">
                <a:extLst>
                  <a:ext uri="{FF2B5EF4-FFF2-40B4-BE49-F238E27FC236}">
                    <a16:creationId xmlns:a16="http://schemas.microsoft.com/office/drawing/2014/main" id="{04C1BE72-90B6-4434-AA01-9CC2FA09F965}"/>
                  </a:ext>
                </a:extLst>
              </p:cNvPr>
              <p:cNvCxnSpPr/>
              <p:nvPr/>
            </p:nvCxnSpPr>
            <p:spPr>
              <a:xfrm>
                <a:off x="2843535" y="4005370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ttore 1 24">
                <a:extLst>
                  <a:ext uri="{FF2B5EF4-FFF2-40B4-BE49-F238E27FC236}">
                    <a16:creationId xmlns:a16="http://schemas.microsoft.com/office/drawing/2014/main" id="{0FABDE18-2A2C-4327-B6D6-7F99E40E04C9}"/>
                  </a:ext>
                </a:extLst>
              </p:cNvPr>
              <p:cNvCxnSpPr/>
              <p:nvPr/>
            </p:nvCxnSpPr>
            <p:spPr>
              <a:xfrm>
                <a:off x="3419644" y="4005370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Gruppo 39">
              <a:extLst>
                <a:ext uri="{FF2B5EF4-FFF2-40B4-BE49-F238E27FC236}">
                  <a16:creationId xmlns:a16="http://schemas.microsoft.com/office/drawing/2014/main" id="{5324B481-87F6-4F39-9D0E-0C8C5A63DC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5040000"/>
              <a:ext cx="1800200" cy="360000"/>
              <a:chOff x="1619672" y="4005064"/>
              <a:chExt cx="1800200" cy="360000"/>
            </a:xfrm>
          </p:grpSpPr>
          <p:cxnSp>
            <p:nvCxnSpPr>
              <p:cNvPr id="46" name="Connettore 1 26">
                <a:extLst>
                  <a:ext uri="{FF2B5EF4-FFF2-40B4-BE49-F238E27FC236}">
                    <a16:creationId xmlns:a16="http://schemas.microsoft.com/office/drawing/2014/main" id="{2405C37A-4620-4F88-A712-C92F38AB19FA}"/>
                  </a:ext>
                </a:extLst>
              </p:cNvPr>
              <p:cNvCxnSpPr/>
              <p:nvPr/>
            </p:nvCxnSpPr>
            <p:spPr>
              <a:xfrm>
                <a:off x="1619898" y="4005523"/>
                <a:ext cx="1799746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ttore 1 27">
                <a:extLst>
                  <a:ext uri="{FF2B5EF4-FFF2-40B4-BE49-F238E27FC236}">
                    <a16:creationId xmlns:a16="http://schemas.microsoft.com/office/drawing/2014/main" id="{4311BEFD-6FE8-4B7C-AE56-16F79527109A}"/>
                  </a:ext>
                </a:extLst>
              </p:cNvPr>
              <p:cNvCxnSpPr/>
              <p:nvPr/>
            </p:nvCxnSpPr>
            <p:spPr>
              <a:xfrm>
                <a:off x="1619898" y="4005523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ttore 1 28">
                <a:extLst>
                  <a:ext uri="{FF2B5EF4-FFF2-40B4-BE49-F238E27FC236}">
                    <a16:creationId xmlns:a16="http://schemas.microsoft.com/office/drawing/2014/main" id="{23A8C74C-4790-4524-8506-7DEB7E6ACCBD}"/>
                  </a:ext>
                </a:extLst>
              </p:cNvPr>
              <p:cNvCxnSpPr/>
              <p:nvPr/>
            </p:nvCxnSpPr>
            <p:spPr>
              <a:xfrm>
                <a:off x="2267426" y="4005523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ttore 1 29">
                <a:extLst>
                  <a:ext uri="{FF2B5EF4-FFF2-40B4-BE49-F238E27FC236}">
                    <a16:creationId xmlns:a16="http://schemas.microsoft.com/office/drawing/2014/main" id="{A954FC92-0DD6-4CA9-87BC-EE86CC71EDBE}"/>
                  </a:ext>
                </a:extLst>
              </p:cNvPr>
              <p:cNvCxnSpPr/>
              <p:nvPr/>
            </p:nvCxnSpPr>
            <p:spPr>
              <a:xfrm>
                <a:off x="2843535" y="4005523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ttore 1 30">
                <a:extLst>
                  <a:ext uri="{FF2B5EF4-FFF2-40B4-BE49-F238E27FC236}">
                    <a16:creationId xmlns:a16="http://schemas.microsoft.com/office/drawing/2014/main" id="{DFEE3B9F-1277-4CF3-BC1E-22FFCC8D7D3D}"/>
                  </a:ext>
                </a:extLst>
              </p:cNvPr>
              <p:cNvCxnSpPr/>
              <p:nvPr/>
            </p:nvCxnSpPr>
            <p:spPr>
              <a:xfrm>
                <a:off x="3419644" y="4005523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Rettangolo 40">
              <a:extLst>
                <a:ext uri="{FF2B5EF4-FFF2-40B4-BE49-F238E27FC236}">
                  <a16:creationId xmlns:a16="http://schemas.microsoft.com/office/drawing/2014/main" id="{E3284048-4558-4E4D-A68E-3700042A6298}"/>
                </a:ext>
              </a:extLst>
            </p:cNvPr>
            <p:cNvSpPr/>
            <p:nvPr/>
          </p:nvSpPr>
          <p:spPr>
            <a:xfrm>
              <a:off x="1511977" y="5400612"/>
              <a:ext cx="215843" cy="71396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>
                <a:latin typeface="+mj-lt"/>
              </a:endParaRPr>
            </a:p>
          </p:txBody>
        </p:sp>
        <p:sp>
          <p:nvSpPr>
            <p:cNvPr id="42" name="Rettangolo 41">
              <a:extLst>
                <a:ext uri="{FF2B5EF4-FFF2-40B4-BE49-F238E27FC236}">
                  <a16:creationId xmlns:a16="http://schemas.microsoft.com/office/drawing/2014/main" id="{4591CE6B-9B13-4436-B896-D25B303A2013}"/>
                </a:ext>
              </a:extLst>
            </p:cNvPr>
            <p:cNvSpPr/>
            <p:nvPr/>
          </p:nvSpPr>
          <p:spPr>
            <a:xfrm>
              <a:off x="2159505" y="5400612"/>
              <a:ext cx="215843" cy="71396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>
                <a:latin typeface="+mj-lt"/>
              </a:endParaRPr>
            </a:p>
          </p:txBody>
        </p:sp>
        <p:sp>
          <p:nvSpPr>
            <p:cNvPr id="43" name="Rettangolo 42">
              <a:extLst>
                <a:ext uri="{FF2B5EF4-FFF2-40B4-BE49-F238E27FC236}">
                  <a16:creationId xmlns:a16="http://schemas.microsoft.com/office/drawing/2014/main" id="{D0DB50F8-E163-44B3-92DC-11A31DF41147}"/>
                </a:ext>
              </a:extLst>
            </p:cNvPr>
            <p:cNvSpPr/>
            <p:nvPr/>
          </p:nvSpPr>
          <p:spPr>
            <a:xfrm>
              <a:off x="2735615" y="5400612"/>
              <a:ext cx="215843" cy="71396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>
                <a:latin typeface="+mj-lt"/>
              </a:endParaRPr>
            </a:p>
          </p:txBody>
        </p:sp>
        <p:sp>
          <p:nvSpPr>
            <p:cNvPr id="44" name="Rettangolo 43">
              <a:extLst>
                <a:ext uri="{FF2B5EF4-FFF2-40B4-BE49-F238E27FC236}">
                  <a16:creationId xmlns:a16="http://schemas.microsoft.com/office/drawing/2014/main" id="{EB791574-7E9C-4303-B0CF-5DC3CE11889C}"/>
                </a:ext>
              </a:extLst>
            </p:cNvPr>
            <p:cNvSpPr/>
            <p:nvPr/>
          </p:nvSpPr>
          <p:spPr>
            <a:xfrm>
              <a:off x="3311723" y="5400612"/>
              <a:ext cx="215843" cy="71396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>
                <a:latin typeface="+mj-lt"/>
              </a:endParaRPr>
            </a:p>
          </p:txBody>
        </p:sp>
        <p:cxnSp>
          <p:nvCxnSpPr>
            <p:cNvPr id="45" name="Connettore 1 36">
              <a:extLst>
                <a:ext uri="{FF2B5EF4-FFF2-40B4-BE49-F238E27FC236}">
                  <a16:creationId xmlns:a16="http://schemas.microsoft.com/office/drawing/2014/main" id="{80E32534-6B89-429D-90D8-1B4FFB51D2E4}"/>
                </a:ext>
              </a:extLst>
            </p:cNvPr>
            <p:cNvCxnSpPr/>
            <p:nvPr/>
          </p:nvCxnSpPr>
          <p:spPr>
            <a:xfrm>
              <a:off x="1259632" y="5472008"/>
              <a:ext cx="252028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Parallelogramma 65">
            <a:extLst>
              <a:ext uri="{FF2B5EF4-FFF2-40B4-BE49-F238E27FC236}">
                <a16:creationId xmlns:a16="http://schemas.microsoft.com/office/drawing/2014/main" id="{3AF0E41B-4E10-4E2D-942E-D02113479B2F}"/>
              </a:ext>
            </a:extLst>
          </p:cNvPr>
          <p:cNvSpPr/>
          <p:nvPr/>
        </p:nvSpPr>
        <p:spPr>
          <a:xfrm>
            <a:off x="3186793" y="3716338"/>
            <a:ext cx="2665413" cy="234950"/>
          </a:xfrm>
          <a:prstGeom prst="parallelogram">
            <a:avLst>
              <a:gd name="adj" fmla="val 369256"/>
            </a:avLst>
          </a:prstGeom>
          <a:solidFill>
            <a:schemeClr val="tx1"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latin typeface="+mj-lt"/>
            </a:endParaRPr>
          </a:p>
        </p:txBody>
      </p:sp>
      <p:sp>
        <p:nvSpPr>
          <p:cNvPr id="67" name="Parallelogramma 66">
            <a:extLst>
              <a:ext uri="{FF2B5EF4-FFF2-40B4-BE49-F238E27FC236}">
                <a16:creationId xmlns:a16="http://schemas.microsoft.com/office/drawing/2014/main" id="{85B8C0A8-6570-4878-A443-839A66F5E642}"/>
              </a:ext>
            </a:extLst>
          </p:cNvPr>
          <p:cNvSpPr/>
          <p:nvPr/>
        </p:nvSpPr>
        <p:spPr>
          <a:xfrm>
            <a:off x="3186793" y="4076700"/>
            <a:ext cx="2665413" cy="234950"/>
          </a:xfrm>
          <a:prstGeom prst="parallelogram">
            <a:avLst>
              <a:gd name="adj" fmla="val 369256"/>
            </a:avLst>
          </a:prstGeom>
          <a:solidFill>
            <a:schemeClr val="tx1"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latin typeface="+mj-lt"/>
            </a:endParaRPr>
          </a:p>
        </p:txBody>
      </p:sp>
      <p:sp>
        <p:nvSpPr>
          <p:cNvPr id="68" name="Parallelogramma 67">
            <a:extLst>
              <a:ext uri="{FF2B5EF4-FFF2-40B4-BE49-F238E27FC236}">
                <a16:creationId xmlns:a16="http://schemas.microsoft.com/office/drawing/2014/main" id="{050A8A87-06DA-4676-8693-3CF6466ADA82}"/>
              </a:ext>
            </a:extLst>
          </p:cNvPr>
          <p:cNvSpPr/>
          <p:nvPr/>
        </p:nvSpPr>
        <p:spPr>
          <a:xfrm>
            <a:off x="3186793" y="4437063"/>
            <a:ext cx="2665413" cy="233362"/>
          </a:xfrm>
          <a:prstGeom prst="parallelogram">
            <a:avLst>
              <a:gd name="adj" fmla="val 369256"/>
            </a:avLst>
          </a:prstGeom>
          <a:solidFill>
            <a:schemeClr val="tx1"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latin typeface="+mj-lt"/>
            </a:endParaRPr>
          </a:p>
        </p:txBody>
      </p:sp>
      <p:sp>
        <p:nvSpPr>
          <p:cNvPr id="69" name="Parallelogramma 68">
            <a:extLst>
              <a:ext uri="{FF2B5EF4-FFF2-40B4-BE49-F238E27FC236}">
                <a16:creationId xmlns:a16="http://schemas.microsoft.com/office/drawing/2014/main" id="{D925187B-B77F-44F8-BE0E-B701977F5938}"/>
              </a:ext>
            </a:extLst>
          </p:cNvPr>
          <p:cNvSpPr/>
          <p:nvPr/>
        </p:nvSpPr>
        <p:spPr>
          <a:xfrm>
            <a:off x="3186793" y="4797425"/>
            <a:ext cx="2665413" cy="233363"/>
          </a:xfrm>
          <a:prstGeom prst="parallelogram">
            <a:avLst>
              <a:gd name="adj" fmla="val 369256"/>
            </a:avLst>
          </a:prstGeom>
          <a:solidFill>
            <a:schemeClr val="tx1"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latin typeface="+mj-lt"/>
            </a:endParaRPr>
          </a:p>
        </p:txBody>
      </p:sp>
      <p:sp>
        <p:nvSpPr>
          <p:cNvPr id="72" name="Text Box 3">
            <a:extLst>
              <a:ext uri="{FF2B5EF4-FFF2-40B4-BE49-F238E27FC236}">
                <a16:creationId xmlns:a16="http://schemas.microsoft.com/office/drawing/2014/main" id="{37903BD4-FC8C-4719-957C-F49F1B614F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1343" y="3644900"/>
            <a:ext cx="35274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it-IT" dirty="0">
                <a:latin typeface="+mj-lt"/>
              </a:rPr>
              <a:t>Se le luci delle campate di trave sono simili tra loro (ed i carichi portati pure) i momenti flettenti saranno molto simili nelle diverse campate</a:t>
            </a:r>
          </a:p>
        </p:txBody>
      </p:sp>
      <p:sp>
        <p:nvSpPr>
          <p:cNvPr id="73" name="Text Box 3">
            <a:extLst>
              <a:ext uri="{FF2B5EF4-FFF2-40B4-BE49-F238E27FC236}">
                <a16:creationId xmlns:a16="http://schemas.microsoft.com/office/drawing/2014/main" id="{23139ADE-83F1-42BF-9461-9918710F2A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1343" y="5400675"/>
            <a:ext cx="352742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dirty="0">
                <a:solidFill>
                  <a:srgbClr val="FF0000"/>
                </a:solidFill>
                <a:latin typeface="+mj-lt"/>
              </a:rPr>
              <a:t>Uniforme</a:t>
            </a:r>
          </a:p>
        </p:txBody>
      </p:sp>
    </p:spTree>
    <p:extLst>
      <p:ext uri="{BB962C8B-B14F-4D97-AF65-F5344CB8AC3E}">
        <p14:creationId xmlns:p14="http://schemas.microsoft.com/office/powerpoint/2010/main" val="2126063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Principi base della progettazione strutturale</a:t>
            </a:r>
          </a:p>
        </p:txBody>
      </p:sp>
      <p:sp>
        <p:nvSpPr>
          <p:cNvPr id="70" name="Text Box 3">
            <a:extLst>
              <a:ext uri="{FF2B5EF4-FFF2-40B4-BE49-F238E27FC236}">
                <a16:creationId xmlns:a16="http://schemas.microsoft.com/office/drawing/2014/main" id="{A1DBCA4E-D7BC-4CA0-8715-2C2AE50A9A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1584000"/>
            <a:ext cx="7558088" cy="1556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800" dirty="0">
                <a:solidFill>
                  <a:srgbClr val="0070C0"/>
                </a:solidFill>
                <a:latin typeface="+mj-lt"/>
              </a:rPr>
              <a:t>Uniformità</a:t>
            </a:r>
            <a:endParaRPr lang="it-IT" sz="2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35" name="Text Box 3">
            <a:extLst>
              <a:ext uri="{FF2B5EF4-FFF2-40B4-BE49-F238E27FC236}">
                <a16:creationId xmlns:a16="http://schemas.microsoft.com/office/drawing/2014/main" id="{8059E0B7-1458-46FA-B734-BDA3C1120A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0318" y="2700338"/>
            <a:ext cx="79184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it-IT" sz="2400">
                <a:latin typeface="+mj-lt"/>
              </a:rPr>
              <a:t>Esempio (per carichi verticali)</a:t>
            </a:r>
          </a:p>
        </p:txBody>
      </p:sp>
      <p:sp>
        <p:nvSpPr>
          <p:cNvPr id="72" name="Text Box 3">
            <a:extLst>
              <a:ext uri="{FF2B5EF4-FFF2-40B4-BE49-F238E27FC236}">
                <a16:creationId xmlns:a16="http://schemas.microsoft.com/office/drawing/2014/main" id="{37903BD4-FC8C-4719-957C-F49F1B614F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1343" y="3644900"/>
            <a:ext cx="35274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it-IT" dirty="0">
                <a:latin typeface="+mj-lt"/>
              </a:rPr>
              <a:t>Se le luci delle campate di trave sono molto diverse tra loro i momenti flettenti saranno molto differenti nelle diverse campate</a:t>
            </a:r>
          </a:p>
        </p:txBody>
      </p:sp>
      <p:grpSp>
        <p:nvGrpSpPr>
          <p:cNvPr id="137" name="Gruppo 38">
            <a:extLst>
              <a:ext uri="{FF2B5EF4-FFF2-40B4-BE49-F238E27FC236}">
                <a16:creationId xmlns:a16="http://schemas.microsoft.com/office/drawing/2014/main" id="{6DAAE1DA-F587-4334-A46A-11BF98DB8187}"/>
              </a:ext>
            </a:extLst>
          </p:cNvPr>
          <p:cNvGrpSpPr>
            <a:grpSpLocks/>
          </p:cNvGrpSpPr>
          <p:nvPr/>
        </p:nvGrpSpPr>
        <p:grpSpPr bwMode="auto">
          <a:xfrm>
            <a:off x="3691633" y="3716338"/>
            <a:ext cx="2519363" cy="1512887"/>
            <a:chOff x="1259632" y="3960000"/>
            <a:chExt cx="2520280" cy="1512008"/>
          </a:xfrm>
        </p:grpSpPr>
        <p:grpSp>
          <p:nvGrpSpPr>
            <p:cNvPr id="138" name="Gruppo 39">
              <a:extLst>
                <a:ext uri="{FF2B5EF4-FFF2-40B4-BE49-F238E27FC236}">
                  <a16:creationId xmlns:a16="http://schemas.microsoft.com/office/drawing/2014/main" id="{C1350F0E-7D45-4775-BA62-93D2A2F53B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3960000"/>
              <a:ext cx="1800200" cy="360000"/>
              <a:chOff x="1619672" y="4005064"/>
              <a:chExt cx="1800200" cy="360000"/>
            </a:xfrm>
          </p:grpSpPr>
          <p:cxnSp>
            <p:nvCxnSpPr>
              <p:cNvPr id="162" name="Connettore 1 63">
                <a:extLst>
                  <a:ext uri="{FF2B5EF4-FFF2-40B4-BE49-F238E27FC236}">
                    <a16:creationId xmlns:a16="http://schemas.microsoft.com/office/drawing/2014/main" id="{24A36031-F2BB-49AB-A710-33919EF33100}"/>
                  </a:ext>
                </a:extLst>
              </p:cNvPr>
              <p:cNvCxnSpPr/>
              <p:nvPr/>
            </p:nvCxnSpPr>
            <p:spPr>
              <a:xfrm>
                <a:off x="1620126" y="4005064"/>
                <a:ext cx="179929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Connettore 1 64">
                <a:extLst>
                  <a:ext uri="{FF2B5EF4-FFF2-40B4-BE49-F238E27FC236}">
                    <a16:creationId xmlns:a16="http://schemas.microsoft.com/office/drawing/2014/main" id="{5D9BBE50-BB2B-4E9F-98B6-BE2F30D21A11}"/>
                  </a:ext>
                </a:extLst>
              </p:cNvPr>
              <p:cNvCxnSpPr/>
              <p:nvPr/>
            </p:nvCxnSpPr>
            <p:spPr>
              <a:xfrm>
                <a:off x="1620126" y="4005064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Connettore 1 65">
                <a:extLst>
                  <a:ext uri="{FF2B5EF4-FFF2-40B4-BE49-F238E27FC236}">
                    <a16:creationId xmlns:a16="http://schemas.microsoft.com/office/drawing/2014/main" id="{DE756E58-89CA-4793-9696-B5B5B5502E2C}"/>
                  </a:ext>
                </a:extLst>
              </p:cNvPr>
              <p:cNvCxnSpPr/>
              <p:nvPr/>
            </p:nvCxnSpPr>
            <p:spPr>
              <a:xfrm>
                <a:off x="2160073" y="4005064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Connettore 1 66">
                <a:extLst>
                  <a:ext uri="{FF2B5EF4-FFF2-40B4-BE49-F238E27FC236}">
                    <a16:creationId xmlns:a16="http://schemas.microsoft.com/office/drawing/2014/main" id="{F5C34699-3D5F-4597-87B8-F2744913816F}"/>
                  </a:ext>
                </a:extLst>
              </p:cNvPr>
              <p:cNvCxnSpPr/>
              <p:nvPr/>
            </p:nvCxnSpPr>
            <p:spPr>
              <a:xfrm>
                <a:off x="2950935" y="4005064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Connettore 1 67">
                <a:extLst>
                  <a:ext uri="{FF2B5EF4-FFF2-40B4-BE49-F238E27FC236}">
                    <a16:creationId xmlns:a16="http://schemas.microsoft.com/office/drawing/2014/main" id="{79754B0F-F24E-439B-981C-D2953EAA2557}"/>
                  </a:ext>
                </a:extLst>
              </p:cNvPr>
              <p:cNvCxnSpPr/>
              <p:nvPr/>
            </p:nvCxnSpPr>
            <p:spPr>
              <a:xfrm>
                <a:off x="3419418" y="4005064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9" name="Gruppo 40">
              <a:extLst>
                <a:ext uri="{FF2B5EF4-FFF2-40B4-BE49-F238E27FC236}">
                  <a16:creationId xmlns:a16="http://schemas.microsoft.com/office/drawing/2014/main" id="{9567B82A-02CD-4EAA-89FC-34AB2303EC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4320000"/>
              <a:ext cx="1800200" cy="360000"/>
              <a:chOff x="1619672" y="4005064"/>
              <a:chExt cx="1800200" cy="360000"/>
            </a:xfrm>
          </p:grpSpPr>
          <p:cxnSp>
            <p:nvCxnSpPr>
              <p:cNvPr id="157" name="Connettore 1 58">
                <a:extLst>
                  <a:ext uri="{FF2B5EF4-FFF2-40B4-BE49-F238E27FC236}">
                    <a16:creationId xmlns:a16="http://schemas.microsoft.com/office/drawing/2014/main" id="{CA9D6B5F-39A8-4032-BBC2-5E639E1B808A}"/>
                  </a:ext>
                </a:extLst>
              </p:cNvPr>
              <p:cNvCxnSpPr/>
              <p:nvPr/>
            </p:nvCxnSpPr>
            <p:spPr>
              <a:xfrm>
                <a:off x="1620126" y="4005217"/>
                <a:ext cx="179929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Connettore 1 59">
                <a:extLst>
                  <a:ext uri="{FF2B5EF4-FFF2-40B4-BE49-F238E27FC236}">
                    <a16:creationId xmlns:a16="http://schemas.microsoft.com/office/drawing/2014/main" id="{2ACE4969-67FF-4888-AA28-7FEB59335597}"/>
                  </a:ext>
                </a:extLst>
              </p:cNvPr>
              <p:cNvCxnSpPr/>
              <p:nvPr/>
            </p:nvCxnSpPr>
            <p:spPr>
              <a:xfrm>
                <a:off x="1620126" y="4005217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Connettore 1 60">
                <a:extLst>
                  <a:ext uri="{FF2B5EF4-FFF2-40B4-BE49-F238E27FC236}">
                    <a16:creationId xmlns:a16="http://schemas.microsoft.com/office/drawing/2014/main" id="{112920DB-0B05-42C0-B063-BAAC60F8053F}"/>
                  </a:ext>
                </a:extLst>
              </p:cNvPr>
              <p:cNvCxnSpPr/>
              <p:nvPr/>
            </p:nvCxnSpPr>
            <p:spPr>
              <a:xfrm>
                <a:off x="2160073" y="4005217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Connettore 1 61">
                <a:extLst>
                  <a:ext uri="{FF2B5EF4-FFF2-40B4-BE49-F238E27FC236}">
                    <a16:creationId xmlns:a16="http://schemas.microsoft.com/office/drawing/2014/main" id="{252DFDC6-245B-407C-A824-DB456CD2EB6D}"/>
                  </a:ext>
                </a:extLst>
              </p:cNvPr>
              <p:cNvCxnSpPr/>
              <p:nvPr/>
            </p:nvCxnSpPr>
            <p:spPr>
              <a:xfrm>
                <a:off x="2950935" y="4005217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Connettore 1 62">
                <a:extLst>
                  <a:ext uri="{FF2B5EF4-FFF2-40B4-BE49-F238E27FC236}">
                    <a16:creationId xmlns:a16="http://schemas.microsoft.com/office/drawing/2014/main" id="{348A884F-9A0A-47C6-905C-07E7EBB4B804}"/>
                  </a:ext>
                </a:extLst>
              </p:cNvPr>
              <p:cNvCxnSpPr/>
              <p:nvPr/>
            </p:nvCxnSpPr>
            <p:spPr>
              <a:xfrm>
                <a:off x="3419418" y="4005217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0" name="Gruppo 41">
              <a:extLst>
                <a:ext uri="{FF2B5EF4-FFF2-40B4-BE49-F238E27FC236}">
                  <a16:creationId xmlns:a16="http://schemas.microsoft.com/office/drawing/2014/main" id="{52E2C0D5-C0DB-4EE3-AEA3-EBF7C8AB93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4680000"/>
              <a:ext cx="1800200" cy="360000"/>
              <a:chOff x="1619672" y="4005064"/>
              <a:chExt cx="1800200" cy="360000"/>
            </a:xfrm>
          </p:grpSpPr>
          <p:cxnSp>
            <p:nvCxnSpPr>
              <p:cNvPr id="152" name="Connettore 1 53">
                <a:extLst>
                  <a:ext uri="{FF2B5EF4-FFF2-40B4-BE49-F238E27FC236}">
                    <a16:creationId xmlns:a16="http://schemas.microsoft.com/office/drawing/2014/main" id="{CCD43588-D0A7-44AA-A07B-090A80BC07EF}"/>
                  </a:ext>
                </a:extLst>
              </p:cNvPr>
              <p:cNvCxnSpPr/>
              <p:nvPr/>
            </p:nvCxnSpPr>
            <p:spPr>
              <a:xfrm>
                <a:off x="1620126" y="4005370"/>
                <a:ext cx="179929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Connettore 1 54">
                <a:extLst>
                  <a:ext uri="{FF2B5EF4-FFF2-40B4-BE49-F238E27FC236}">
                    <a16:creationId xmlns:a16="http://schemas.microsoft.com/office/drawing/2014/main" id="{5D4BA662-68BA-4831-960D-B2F74720C7B3}"/>
                  </a:ext>
                </a:extLst>
              </p:cNvPr>
              <p:cNvCxnSpPr/>
              <p:nvPr/>
            </p:nvCxnSpPr>
            <p:spPr>
              <a:xfrm>
                <a:off x="1620126" y="4005370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Connettore 1 55">
                <a:extLst>
                  <a:ext uri="{FF2B5EF4-FFF2-40B4-BE49-F238E27FC236}">
                    <a16:creationId xmlns:a16="http://schemas.microsoft.com/office/drawing/2014/main" id="{80864327-3962-4C77-B062-1CA5F6F8421E}"/>
                  </a:ext>
                </a:extLst>
              </p:cNvPr>
              <p:cNvCxnSpPr/>
              <p:nvPr/>
            </p:nvCxnSpPr>
            <p:spPr>
              <a:xfrm>
                <a:off x="2160073" y="4005370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Connettore 1 56">
                <a:extLst>
                  <a:ext uri="{FF2B5EF4-FFF2-40B4-BE49-F238E27FC236}">
                    <a16:creationId xmlns:a16="http://schemas.microsoft.com/office/drawing/2014/main" id="{F3512D35-F35B-4D7D-A646-CD1FBE13F4EE}"/>
                  </a:ext>
                </a:extLst>
              </p:cNvPr>
              <p:cNvCxnSpPr/>
              <p:nvPr/>
            </p:nvCxnSpPr>
            <p:spPr>
              <a:xfrm>
                <a:off x="2950935" y="4005370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Connettore 1 57">
                <a:extLst>
                  <a:ext uri="{FF2B5EF4-FFF2-40B4-BE49-F238E27FC236}">
                    <a16:creationId xmlns:a16="http://schemas.microsoft.com/office/drawing/2014/main" id="{C1407AB4-CCB3-447F-B53A-CB12225CC629}"/>
                  </a:ext>
                </a:extLst>
              </p:cNvPr>
              <p:cNvCxnSpPr/>
              <p:nvPr/>
            </p:nvCxnSpPr>
            <p:spPr>
              <a:xfrm>
                <a:off x="3419418" y="4005370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1" name="Gruppo 42">
              <a:extLst>
                <a:ext uri="{FF2B5EF4-FFF2-40B4-BE49-F238E27FC236}">
                  <a16:creationId xmlns:a16="http://schemas.microsoft.com/office/drawing/2014/main" id="{9EC33A3B-45FE-46D9-86DA-BE0A8B3994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5040000"/>
              <a:ext cx="1800200" cy="360000"/>
              <a:chOff x="1619672" y="4005064"/>
              <a:chExt cx="1800200" cy="360000"/>
            </a:xfrm>
          </p:grpSpPr>
          <p:cxnSp>
            <p:nvCxnSpPr>
              <p:cNvPr id="147" name="Connettore 1 48">
                <a:extLst>
                  <a:ext uri="{FF2B5EF4-FFF2-40B4-BE49-F238E27FC236}">
                    <a16:creationId xmlns:a16="http://schemas.microsoft.com/office/drawing/2014/main" id="{8875E449-48FB-4517-9D8B-51A73C045BAE}"/>
                  </a:ext>
                </a:extLst>
              </p:cNvPr>
              <p:cNvCxnSpPr/>
              <p:nvPr/>
            </p:nvCxnSpPr>
            <p:spPr>
              <a:xfrm>
                <a:off x="1620126" y="4005523"/>
                <a:ext cx="179929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Connettore 1 49">
                <a:extLst>
                  <a:ext uri="{FF2B5EF4-FFF2-40B4-BE49-F238E27FC236}">
                    <a16:creationId xmlns:a16="http://schemas.microsoft.com/office/drawing/2014/main" id="{8C81FCD4-EB14-4F62-93D8-85C9DD09C983}"/>
                  </a:ext>
                </a:extLst>
              </p:cNvPr>
              <p:cNvCxnSpPr/>
              <p:nvPr/>
            </p:nvCxnSpPr>
            <p:spPr>
              <a:xfrm>
                <a:off x="1620126" y="4005523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Connettore 1 50">
                <a:extLst>
                  <a:ext uri="{FF2B5EF4-FFF2-40B4-BE49-F238E27FC236}">
                    <a16:creationId xmlns:a16="http://schemas.microsoft.com/office/drawing/2014/main" id="{FE672DDC-637A-49A8-B3B8-08BBFDAB437D}"/>
                  </a:ext>
                </a:extLst>
              </p:cNvPr>
              <p:cNvCxnSpPr/>
              <p:nvPr/>
            </p:nvCxnSpPr>
            <p:spPr>
              <a:xfrm>
                <a:off x="2160073" y="4005523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Connettore 1 51">
                <a:extLst>
                  <a:ext uri="{FF2B5EF4-FFF2-40B4-BE49-F238E27FC236}">
                    <a16:creationId xmlns:a16="http://schemas.microsoft.com/office/drawing/2014/main" id="{7CDF0B54-9DAF-4F94-921C-8DE484786813}"/>
                  </a:ext>
                </a:extLst>
              </p:cNvPr>
              <p:cNvCxnSpPr/>
              <p:nvPr/>
            </p:nvCxnSpPr>
            <p:spPr>
              <a:xfrm>
                <a:off x="2950935" y="4005523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Connettore 1 52">
                <a:extLst>
                  <a:ext uri="{FF2B5EF4-FFF2-40B4-BE49-F238E27FC236}">
                    <a16:creationId xmlns:a16="http://schemas.microsoft.com/office/drawing/2014/main" id="{B3ED6E11-8E39-42A5-844D-2640B49262D4}"/>
                  </a:ext>
                </a:extLst>
              </p:cNvPr>
              <p:cNvCxnSpPr/>
              <p:nvPr/>
            </p:nvCxnSpPr>
            <p:spPr>
              <a:xfrm>
                <a:off x="3419418" y="4005523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2" name="Rettangolo 141">
              <a:extLst>
                <a:ext uri="{FF2B5EF4-FFF2-40B4-BE49-F238E27FC236}">
                  <a16:creationId xmlns:a16="http://schemas.microsoft.com/office/drawing/2014/main" id="{8FE90824-8778-4DF2-9061-662A7C8E4C20}"/>
                </a:ext>
              </a:extLst>
            </p:cNvPr>
            <p:cNvSpPr/>
            <p:nvPr/>
          </p:nvSpPr>
          <p:spPr>
            <a:xfrm>
              <a:off x="1512137" y="5400613"/>
              <a:ext cx="215979" cy="71395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43" name="Rettangolo 142">
              <a:extLst>
                <a:ext uri="{FF2B5EF4-FFF2-40B4-BE49-F238E27FC236}">
                  <a16:creationId xmlns:a16="http://schemas.microsoft.com/office/drawing/2014/main" id="{39C3E48D-CE2D-4B67-84A8-63E375029EC7}"/>
                </a:ext>
              </a:extLst>
            </p:cNvPr>
            <p:cNvSpPr/>
            <p:nvPr/>
          </p:nvSpPr>
          <p:spPr>
            <a:xfrm>
              <a:off x="2052083" y="5400613"/>
              <a:ext cx="215979" cy="71395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44" name="Rettangolo 143">
              <a:extLst>
                <a:ext uri="{FF2B5EF4-FFF2-40B4-BE49-F238E27FC236}">
                  <a16:creationId xmlns:a16="http://schemas.microsoft.com/office/drawing/2014/main" id="{7979018F-2DE3-49ED-870D-04604ADA8E2B}"/>
                </a:ext>
              </a:extLst>
            </p:cNvPr>
            <p:cNvSpPr/>
            <p:nvPr/>
          </p:nvSpPr>
          <p:spPr>
            <a:xfrm>
              <a:off x="2844534" y="5400613"/>
              <a:ext cx="215979" cy="71395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45" name="Rettangolo 144">
              <a:extLst>
                <a:ext uri="{FF2B5EF4-FFF2-40B4-BE49-F238E27FC236}">
                  <a16:creationId xmlns:a16="http://schemas.microsoft.com/office/drawing/2014/main" id="{49128DDE-9E67-48E8-91D1-B9FF7852457A}"/>
                </a:ext>
              </a:extLst>
            </p:cNvPr>
            <p:cNvSpPr/>
            <p:nvPr/>
          </p:nvSpPr>
          <p:spPr>
            <a:xfrm>
              <a:off x="3311429" y="5400613"/>
              <a:ext cx="215979" cy="71395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cxnSp>
          <p:nvCxnSpPr>
            <p:cNvPr id="146" name="Connettore 1 47">
              <a:extLst>
                <a:ext uri="{FF2B5EF4-FFF2-40B4-BE49-F238E27FC236}">
                  <a16:creationId xmlns:a16="http://schemas.microsoft.com/office/drawing/2014/main" id="{FC02581D-6CF9-44DF-82B6-EBE0D7FAA563}"/>
                </a:ext>
              </a:extLst>
            </p:cNvPr>
            <p:cNvCxnSpPr/>
            <p:nvPr/>
          </p:nvCxnSpPr>
          <p:spPr>
            <a:xfrm>
              <a:off x="1259632" y="5472008"/>
              <a:ext cx="252028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7" name="Gruppo 37">
            <a:extLst>
              <a:ext uri="{FF2B5EF4-FFF2-40B4-BE49-F238E27FC236}">
                <a16:creationId xmlns:a16="http://schemas.microsoft.com/office/drawing/2014/main" id="{43AE7FDF-3EC4-4402-8D9E-3C0CCFD5B3C8}"/>
              </a:ext>
            </a:extLst>
          </p:cNvPr>
          <p:cNvGrpSpPr>
            <a:grpSpLocks/>
          </p:cNvGrpSpPr>
          <p:nvPr/>
        </p:nvGrpSpPr>
        <p:grpSpPr bwMode="auto">
          <a:xfrm>
            <a:off x="2826446" y="3959225"/>
            <a:ext cx="2520950" cy="1512888"/>
            <a:chOff x="1259632" y="3960000"/>
            <a:chExt cx="2520280" cy="1512008"/>
          </a:xfrm>
        </p:grpSpPr>
        <p:grpSp>
          <p:nvGrpSpPr>
            <p:cNvPr id="168" name="Gruppo 167">
              <a:extLst>
                <a:ext uri="{FF2B5EF4-FFF2-40B4-BE49-F238E27FC236}">
                  <a16:creationId xmlns:a16="http://schemas.microsoft.com/office/drawing/2014/main" id="{4528BC9A-5F62-4365-A699-7437010B78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3960000"/>
              <a:ext cx="1800200" cy="360000"/>
              <a:chOff x="1619672" y="4005064"/>
              <a:chExt cx="1800200" cy="360000"/>
            </a:xfrm>
          </p:grpSpPr>
          <p:cxnSp>
            <p:nvCxnSpPr>
              <p:cNvPr id="192" name="Connettore 1 6">
                <a:extLst>
                  <a:ext uri="{FF2B5EF4-FFF2-40B4-BE49-F238E27FC236}">
                    <a16:creationId xmlns:a16="http://schemas.microsoft.com/office/drawing/2014/main" id="{2A955910-C930-431A-B1D1-75D50D2BB116}"/>
                  </a:ext>
                </a:extLst>
              </p:cNvPr>
              <p:cNvCxnSpPr/>
              <p:nvPr/>
            </p:nvCxnSpPr>
            <p:spPr>
              <a:xfrm>
                <a:off x="1619898" y="4005064"/>
                <a:ext cx="1799746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Connettore 1 8">
                <a:extLst>
                  <a:ext uri="{FF2B5EF4-FFF2-40B4-BE49-F238E27FC236}">
                    <a16:creationId xmlns:a16="http://schemas.microsoft.com/office/drawing/2014/main" id="{AE674EE6-F212-4708-964E-A0EEB2683124}"/>
                  </a:ext>
                </a:extLst>
              </p:cNvPr>
              <p:cNvCxnSpPr/>
              <p:nvPr/>
            </p:nvCxnSpPr>
            <p:spPr>
              <a:xfrm>
                <a:off x="1619898" y="4005064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Connettore 1 9">
                <a:extLst>
                  <a:ext uri="{FF2B5EF4-FFF2-40B4-BE49-F238E27FC236}">
                    <a16:creationId xmlns:a16="http://schemas.microsoft.com/office/drawing/2014/main" id="{D9437392-9451-45E0-9911-82855ECF23B9}"/>
                  </a:ext>
                </a:extLst>
              </p:cNvPr>
              <p:cNvCxnSpPr/>
              <p:nvPr/>
            </p:nvCxnSpPr>
            <p:spPr>
              <a:xfrm>
                <a:off x="2159504" y="4005064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Connettore 1 10">
                <a:extLst>
                  <a:ext uri="{FF2B5EF4-FFF2-40B4-BE49-F238E27FC236}">
                    <a16:creationId xmlns:a16="http://schemas.microsoft.com/office/drawing/2014/main" id="{709A9519-0B40-4E32-B13D-BB94C7A7983E}"/>
                  </a:ext>
                </a:extLst>
              </p:cNvPr>
              <p:cNvCxnSpPr/>
              <p:nvPr/>
            </p:nvCxnSpPr>
            <p:spPr>
              <a:xfrm>
                <a:off x="2951457" y="4005064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Connettore 1 11">
                <a:extLst>
                  <a:ext uri="{FF2B5EF4-FFF2-40B4-BE49-F238E27FC236}">
                    <a16:creationId xmlns:a16="http://schemas.microsoft.com/office/drawing/2014/main" id="{089FBBE4-4759-466A-91D0-E9076E7B9016}"/>
                  </a:ext>
                </a:extLst>
              </p:cNvPr>
              <p:cNvCxnSpPr/>
              <p:nvPr/>
            </p:nvCxnSpPr>
            <p:spPr>
              <a:xfrm>
                <a:off x="3419644" y="4005064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9" name="Gruppo 168">
              <a:extLst>
                <a:ext uri="{FF2B5EF4-FFF2-40B4-BE49-F238E27FC236}">
                  <a16:creationId xmlns:a16="http://schemas.microsoft.com/office/drawing/2014/main" id="{129428C6-B267-4741-BF41-A4199B51A3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4320000"/>
              <a:ext cx="1800200" cy="360000"/>
              <a:chOff x="1619672" y="4005064"/>
              <a:chExt cx="1800200" cy="360000"/>
            </a:xfrm>
          </p:grpSpPr>
          <p:cxnSp>
            <p:nvCxnSpPr>
              <p:cNvPr id="187" name="Connettore 1 14">
                <a:extLst>
                  <a:ext uri="{FF2B5EF4-FFF2-40B4-BE49-F238E27FC236}">
                    <a16:creationId xmlns:a16="http://schemas.microsoft.com/office/drawing/2014/main" id="{B1D9FD5C-560B-43E2-9E25-1D270E94F632}"/>
                  </a:ext>
                </a:extLst>
              </p:cNvPr>
              <p:cNvCxnSpPr/>
              <p:nvPr/>
            </p:nvCxnSpPr>
            <p:spPr>
              <a:xfrm>
                <a:off x="1619898" y="4005217"/>
                <a:ext cx="1799746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Connettore 1 15">
                <a:extLst>
                  <a:ext uri="{FF2B5EF4-FFF2-40B4-BE49-F238E27FC236}">
                    <a16:creationId xmlns:a16="http://schemas.microsoft.com/office/drawing/2014/main" id="{19F4071E-9BD0-48A9-AC99-EC055C8F57B1}"/>
                  </a:ext>
                </a:extLst>
              </p:cNvPr>
              <p:cNvCxnSpPr/>
              <p:nvPr/>
            </p:nvCxnSpPr>
            <p:spPr>
              <a:xfrm>
                <a:off x="1619898" y="4005217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Connettore 1 16">
                <a:extLst>
                  <a:ext uri="{FF2B5EF4-FFF2-40B4-BE49-F238E27FC236}">
                    <a16:creationId xmlns:a16="http://schemas.microsoft.com/office/drawing/2014/main" id="{0F925831-9A6A-495B-9DE5-806699A2A009}"/>
                  </a:ext>
                </a:extLst>
              </p:cNvPr>
              <p:cNvCxnSpPr/>
              <p:nvPr/>
            </p:nvCxnSpPr>
            <p:spPr>
              <a:xfrm>
                <a:off x="2159504" y="4005217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Connettore 1 17">
                <a:extLst>
                  <a:ext uri="{FF2B5EF4-FFF2-40B4-BE49-F238E27FC236}">
                    <a16:creationId xmlns:a16="http://schemas.microsoft.com/office/drawing/2014/main" id="{779A38A1-EF3E-4231-B3FA-8C84F3C2B80E}"/>
                  </a:ext>
                </a:extLst>
              </p:cNvPr>
              <p:cNvCxnSpPr/>
              <p:nvPr/>
            </p:nvCxnSpPr>
            <p:spPr>
              <a:xfrm>
                <a:off x="2951457" y="4005217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Connettore 1 18">
                <a:extLst>
                  <a:ext uri="{FF2B5EF4-FFF2-40B4-BE49-F238E27FC236}">
                    <a16:creationId xmlns:a16="http://schemas.microsoft.com/office/drawing/2014/main" id="{797F5E45-D2B2-4674-8C54-A68AF50C54AF}"/>
                  </a:ext>
                </a:extLst>
              </p:cNvPr>
              <p:cNvCxnSpPr/>
              <p:nvPr/>
            </p:nvCxnSpPr>
            <p:spPr>
              <a:xfrm>
                <a:off x="3419644" y="4005217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0" name="Gruppo 169">
              <a:extLst>
                <a:ext uri="{FF2B5EF4-FFF2-40B4-BE49-F238E27FC236}">
                  <a16:creationId xmlns:a16="http://schemas.microsoft.com/office/drawing/2014/main" id="{889A0294-D90E-4BD5-A3DA-A1FD4A5AEE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4680000"/>
              <a:ext cx="1800200" cy="360000"/>
              <a:chOff x="1619672" y="4005064"/>
              <a:chExt cx="1800200" cy="360000"/>
            </a:xfrm>
          </p:grpSpPr>
          <p:cxnSp>
            <p:nvCxnSpPr>
              <p:cNvPr id="182" name="Connettore 1 20">
                <a:extLst>
                  <a:ext uri="{FF2B5EF4-FFF2-40B4-BE49-F238E27FC236}">
                    <a16:creationId xmlns:a16="http://schemas.microsoft.com/office/drawing/2014/main" id="{C413FBBB-25BB-46B9-AFD6-8814016C442D}"/>
                  </a:ext>
                </a:extLst>
              </p:cNvPr>
              <p:cNvCxnSpPr/>
              <p:nvPr/>
            </p:nvCxnSpPr>
            <p:spPr>
              <a:xfrm>
                <a:off x="1619898" y="4005370"/>
                <a:ext cx="1799746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Connettore 1 21">
                <a:extLst>
                  <a:ext uri="{FF2B5EF4-FFF2-40B4-BE49-F238E27FC236}">
                    <a16:creationId xmlns:a16="http://schemas.microsoft.com/office/drawing/2014/main" id="{440A9A88-C04A-408C-9A38-C19EAEA8AE3F}"/>
                  </a:ext>
                </a:extLst>
              </p:cNvPr>
              <p:cNvCxnSpPr/>
              <p:nvPr/>
            </p:nvCxnSpPr>
            <p:spPr>
              <a:xfrm>
                <a:off x="1619898" y="4005370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Connettore 1 22">
                <a:extLst>
                  <a:ext uri="{FF2B5EF4-FFF2-40B4-BE49-F238E27FC236}">
                    <a16:creationId xmlns:a16="http://schemas.microsoft.com/office/drawing/2014/main" id="{E714B1AE-5E54-4886-8D03-2883C46FAF47}"/>
                  </a:ext>
                </a:extLst>
              </p:cNvPr>
              <p:cNvCxnSpPr/>
              <p:nvPr/>
            </p:nvCxnSpPr>
            <p:spPr>
              <a:xfrm>
                <a:off x="2159504" y="4005370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Connettore 1 23">
                <a:extLst>
                  <a:ext uri="{FF2B5EF4-FFF2-40B4-BE49-F238E27FC236}">
                    <a16:creationId xmlns:a16="http://schemas.microsoft.com/office/drawing/2014/main" id="{CEA0AB5B-A3FA-4F5E-87BF-819255BAC166}"/>
                  </a:ext>
                </a:extLst>
              </p:cNvPr>
              <p:cNvCxnSpPr/>
              <p:nvPr/>
            </p:nvCxnSpPr>
            <p:spPr>
              <a:xfrm>
                <a:off x="2951457" y="4005370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Connettore 1 24">
                <a:extLst>
                  <a:ext uri="{FF2B5EF4-FFF2-40B4-BE49-F238E27FC236}">
                    <a16:creationId xmlns:a16="http://schemas.microsoft.com/office/drawing/2014/main" id="{6A28063E-EF9E-4F18-98D7-4F16444A7CC5}"/>
                  </a:ext>
                </a:extLst>
              </p:cNvPr>
              <p:cNvCxnSpPr/>
              <p:nvPr/>
            </p:nvCxnSpPr>
            <p:spPr>
              <a:xfrm>
                <a:off x="3419644" y="4005370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1" name="Gruppo 170">
              <a:extLst>
                <a:ext uri="{FF2B5EF4-FFF2-40B4-BE49-F238E27FC236}">
                  <a16:creationId xmlns:a16="http://schemas.microsoft.com/office/drawing/2014/main" id="{C2D7712E-E3A7-4715-95EF-28BFC67DE7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5040000"/>
              <a:ext cx="1800200" cy="360000"/>
              <a:chOff x="1619672" y="4005064"/>
              <a:chExt cx="1800200" cy="360000"/>
            </a:xfrm>
          </p:grpSpPr>
          <p:cxnSp>
            <p:nvCxnSpPr>
              <p:cNvPr id="177" name="Connettore 1 26">
                <a:extLst>
                  <a:ext uri="{FF2B5EF4-FFF2-40B4-BE49-F238E27FC236}">
                    <a16:creationId xmlns:a16="http://schemas.microsoft.com/office/drawing/2014/main" id="{81A8E6B6-1A69-4989-B54F-CFA0CF785E1D}"/>
                  </a:ext>
                </a:extLst>
              </p:cNvPr>
              <p:cNvCxnSpPr/>
              <p:nvPr/>
            </p:nvCxnSpPr>
            <p:spPr>
              <a:xfrm>
                <a:off x="1619898" y="4005523"/>
                <a:ext cx="1799746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Connettore 1 27">
                <a:extLst>
                  <a:ext uri="{FF2B5EF4-FFF2-40B4-BE49-F238E27FC236}">
                    <a16:creationId xmlns:a16="http://schemas.microsoft.com/office/drawing/2014/main" id="{931F1E0F-9837-4218-AA5E-771F39CE48AA}"/>
                  </a:ext>
                </a:extLst>
              </p:cNvPr>
              <p:cNvCxnSpPr/>
              <p:nvPr/>
            </p:nvCxnSpPr>
            <p:spPr>
              <a:xfrm>
                <a:off x="1619898" y="4005523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Connettore 1 28">
                <a:extLst>
                  <a:ext uri="{FF2B5EF4-FFF2-40B4-BE49-F238E27FC236}">
                    <a16:creationId xmlns:a16="http://schemas.microsoft.com/office/drawing/2014/main" id="{39583D85-7EC3-42FB-8E80-EA3939BB7BBE}"/>
                  </a:ext>
                </a:extLst>
              </p:cNvPr>
              <p:cNvCxnSpPr/>
              <p:nvPr/>
            </p:nvCxnSpPr>
            <p:spPr>
              <a:xfrm>
                <a:off x="2159504" y="4005523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Connettore 1 29">
                <a:extLst>
                  <a:ext uri="{FF2B5EF4-FFF2-40B4-BE49-F238E27FC236}">
                    <a16:creationId xmlns:a16="http://schemas.microsoft.com/office/drawing/2014/main" id="{20178675-6F68-48EB-B362-91909E4EFA9A}"/>
                  </a:ext>
                </a:extLst>
              </p:cNvPr>
              <p:cNvCxnSpPr/>
              <p:nvPr/>
            </p:nvCxnSpPr>
            <p:spPr>
              <a:xfrm>
                <a:off x="2951457" y="4005523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Connettore 1 30">
                <a:extLst>
                  <a:ext uri="{FF2B5EF4-FFF2-40B4-BE49-F238E27FC236}">
                    <a16:creationId xmlns:a16="http://schemas.microsoft.com/office/drawing/2014/main" id="{7F0C6116-58B7-4176-8B27-CA47B7E13548}"/>
                  </a:ext>
                </a:extLst>
              </p:cNvPr>
              <p:cNvCxnSpPr/>
              <p:nvPr/>
            </p:nvCxnSpPr>
            <p:spPr>
              <a:xfrm>
                <a:off x="3419644" y="4005523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2" name="Rettangolo 171">
              <a:extLst>
                <a:ext uri="{FF2B5EF4-FFF2-40B4-BE49-F238E27FC236}">
                  <a16:creationId xmlns:a16="http://schemas.microsoft.com/office/drawing/2014/main" id="{408ABEE0-A30F-4243-9CE3-76120E489ADA}"/>
                </a:ext>
              </a:extLst>
            </p:cNvPr>
            <p:cNvSpPr/>
            <p:nvPr/>
          </p:nvSpPr>
          <p:spPr>
            <a:xfrm>
              <a:off x="1511977" y="5400612"/>
              <a:ext cx="215843" cy="71396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73" name="Rettangolo 172">
              <a:extLst>
                <a:ext uri="{FF2B5EF4-FFF2-40B4-BE49-F238E27FC236}">
                  <a16:creationId xmlns:a16="http://schemas.microsoft.com/office/drawing/2014/main" id="{0D1B314B-A0FA-4237-8122-FAADF927C24A}"/>
                </a:ext>
              </a:extLst>
            </p:cNvPr>
            <p:cNvSpPr/>
            <p:nvPr/>
          </p:nvSpPr>
          <p:spPr>
            <a:xfrm>
              <a:off x="2051583" y="5400612"/>
              <a:ext cx="215843" cy="71396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74" name="Rettangolo 173">
              <a:extLst>
                <a:ext uri="{FF2B5EF4-FFF2-40B4-BE49-F238E27FC236}">
                  <a16:creationId xmlns:a16="http://schemas.microsoft.com/office/drawing/2014/main" id="{6BBF4A18-A16E-4961-A0C2-F43F8873DA9C}"/>
                </a:ext>
              </a:extLst>
            </p:cNvPr>
            <p:cNvSpPr/>
            <p:nvPr/>
          </p:nvSpPr>
          <p:spPr>
            <a:xfrm>
              <a:off x="2843536" y="5400612"/>
              <a:ext cx="215843" cy="71396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75" name="Rettangolo 174">
              <a:extLst>
                <a:ext uri="{FF2B5EF4-FFF2-40B4-BE49-F238E27FC236}">
                  <a16:creationId xmlns:a16="http://schemas.microsoft.com/office/drawing/2014/main" id="{86613F06-7658-4F37-963B-CD912504972A}"/>
                </a:ext>
              </a:extLst>
            </p:cNvPr>
            <p:cNvSpPr/>
            <p:nvPr/>
          </p:nvSpPr>
          <p:spPr>
            <a:xfrm>
              <a:off x="3311723" y="5400612"/>
              <a:ext cx="215843" cy="71396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cxnSp>
          <p:nvCxnSpPr>
            <p:cNvPr id="176" name="Connettore 1 36">
              <a:extLst>
                <a:ext uri="{FF2B5EF4-FFF2-40B4-BE49-F238E27FC236}">
                  <a16:creationId xmlns:a16="http://schemas.microsoft.com/office/drawing/2014/main" id="{E8AC8EF9-DF5B-4A50-B44B-404EE1A804C5}"/>
                </a:ext>
              </a:extLst>
            </p:cNvPr>
            <p:cNvCxnSpPr/>
            <p:nvPr/>
          </p:nvCxnSpPr>
          <p:spPr>
            <a:xfrm>
              <a:off x="1259632" y="5472008"/>
              <a:ext cx="252028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7" name="Parallelogramma 196">
            <a:extLst>
              <a:ext uri="{FF2B5EF4-FFF2-40B4-BE49-F238E27FC236}">
                <a16:creationId xmlns:a16="http://schemas.microsoft.com/office/drawing/2014/main" id="{7469DD53-E064-4211-9E23-E7D6F7F0D114}"/>
              </a:ext>
            </a:extLst>
          </p:cNvPr>
          <p:cNvSpPr/>
          <p:nvPr/>
        </p:nvSpPr>
        <p:spPr>
          <a:xfrm>
            <a:off x="3186808" y="3716338"/>
            <a:ext cx="2665413" cy="234950"/>
          </a:xfrm>
          <a:prstGeom prst="parallelogram">
            <a:avLst>
              <a:gd name="adj" fmla="val 369256"/>
            </a:avLst>
          </a:prstGeom>
          <a:solidFill>
            <a:schemeClr val="tx1"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98" name="Parallelogramma 197">
            <a:extLst>
              <a:ext uri="{FF2B5EF4-FFF2-40B4-BE49-F238E27FC236}">
                <a16:creationId xmlns:a16="http://schemas.microsoft.com/office/drawing/2014/main" id="{3FF9B303-4803-4455-98BD-E6FBD335FC55}"/>
              </a:ext>
            </a:extLst>
          </p:cNvPr>
          <p:cNvSpPr/>
          <p:nvPr/>
        </p:nvSpPr>
        <p:spPr>
          <a:xfrm>
            <a:off x="3186808" y="4076700"/>
            <a:ext cx="2665413" cy="234950"/>
          </a:xfrm>
          <a:prstGeom prst="parallelogram">
            <a:avLst>
              <a:gd name="adj" fmla="val 369256"/>
            </a:avLst>
          </a:prstGeom>
          <a:solidFill>
            <a:schemeClr val="tx1"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99" name="Parallelogramma 198">
            <a:extLst>
              <a:ext uri="{FF2B5EF4-FFF2-40B4-BE49-F238E27FC236}">
                <a16:creationId xmlns:a16="http://schemas.microsoft.com/office/drawing/2014/main" id="{E2116CD4-4711-4D00-B14F-95F585264533}"/>
              </a:ext>
            </a:extLst>
          </p:cNvPr>
          <p:cNvSpPr/>
          <p:nvPr/>
        </p:nvSpPr>
        <p:spPr>
          <a:xfrm>
            <a:off x="3186808" y="4437063"/>
            <a:ext cx="2665413" cy="233362"/>
          </a:xfrm>
          <a:prstGeom prst="parallelogram">
            <a:avLst>
              <a:gd name="adj" fmla="val 369256"/>
            </a:avLst>
          </a:prstGeom>
          <a:solidFill>
            <a:schemeClr val="tx1"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00" name="Parallelogramma 199">
            <a:extLst>
              <a:ext uri="{FF2B5EF4-FFF2-40B4-BE49-F238E27FC236}">
                <a16:creationId xmlns:a16="http://schemas.microsoft.com/office/drawing/2014/main" id="{6AC07B57-84C7-4BC7-88A0-7798FF70A331}"/>
              </a:ext>
            </a:extLst>
          </p:cNvPr>
          <p:cNvSpPr/>
          <p:nvPr/>
        </p:nvSpPr>
        <p:spPr>
          <a:xfrm>
            <a:off x="3186808" y="4797425"/>
            <a:ext cx="2665413" cy="233363"/>
          </a:xfrm>
          <a:prstGeom prst="parallelogram">
            <a:avLst>
              <a:gd name="adj" fmla="val 369256"/>
            </a:avLst>
          </a:prstGeom>
          <a:solidFill>
            <a:schemeClr val="tx1"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71" name="Text Box 3">
            <a:extLst>
              <a:ext uri="{FF2B5EF4-FFF2-40B4-BE49-F238E27FC236}">
                <a16:creationId xmlns:a16="http://schemas.microsoft.com/office/drawing/2014/main" id="{68C85B2C-C245-46F2-B809-98C5635601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1343" y="5400675"/>
            <a:ext cx="352742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dirty="0">
                <a:solidFill>
                  <a:srgbClr val="FF0000"/>
                </a:solidFill>
                <a:latin typeface="+mj-lt"/>
              </a:rPr>
              <a:t>Non uniforme</a:t>
            </a:r>
          </a:p>
        </p:txBody>
      </p:sp>
    </p:spTree>
    <p:extLst>
      <p:ext uri="{BB962C8B-B14F-4D97-AF65-F5344CB8AC3E}">
        <p14:creationId xmlns:p14="http://schemas.microsoft.com/office/powerpoint/2010/main" val="3605341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Principi base della progettazione strutturale</a:t>
            </a:r>
          </a:p>
        </p:txBody>
      </p:sp>
      <p:sp>
        <p:nvSpPr>
          <p:cNvPr id="70" name="Text Box 3">
            <a:extLst>
              <a:ext uri="{FF2B5EF4-FFF2-40B4-BE49-F238E27FC236}">
                <a16:creationId xmlns:a16="http://schemas.microsoft.com/office/drawing/2014/main" id="{A1DBCA4E-D7BC-4CA0-8715-2C2AE50A9A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1584000"/>
            <a:ext cx="7558088" cy="1556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800" dirty="0">
                <a:solidFill>
                  <a:srgbClr val="0070C0"/>
                </a:solidFill>
                <a:latin typeface="+mj-lt"/>
              </a:rPr>
              <a:t>Uniformità</a:t>
            </a:r>
            <a:endParaRPr lang="it-IT" sz="2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1" name="Text Box 3">
            <a:extLst>
              <a:ext uri="{FF2B5EF4-FFF2-40B4-BE49-F238E27FC236}">
                <a16:creationId xmlns:a16="http://schemas.microsoft.com/office/drawing/2014/main" id="{AA55F824-D827-407C-A6AF-8AC9BAFB4F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2408" y="2700338"/>
            <a:ext cx="79184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it-IT" sz="2400">
                <a:latin typeface="+mj-lt"/>
              </a:rPr>
              <a:t>Esempio (per forze orizzontali)</a:t>
            </a:r>
          </a:p>
        </p:txBody>
      </p:sp>
      <p:grpSp>
        <p:nvGrpSpPr>
          <p:cNvPr id="74" name="Gruppo 37">
            <a:extLst>
              <a:ext uri="{FF2B5EF4-FFF2-40B4-BE49-F238E27FC236}">
                <a16:creationId xmlns:a16="http://schemas.microsoft.com/office/drawing/2014/main" id="{AFF22007-57B9-4F22-A4D1-654251CE79D7}"/>
              </a:ext>
            </a:extLst>
          </p:cNvPr>
          <p:cNvGrpSpPr>
            <a:grpSpLocks/>
          </p:cNvGrpSpPr>
          <p:nvPr/>
        </p:nvGrpSpPr>
        <p:grpSpPr bwMode="auto">
          <a:xfrm>
            <a:off x="2718521" y="3959225"/>
            <a:ext cx="2520950" cy="1512888"/>
            <a:chOff x="1259632" y="3960000"/>
            <a:chExt cx="2520280" cy="1512008"/>
          </a:xfrm>
        </p:grpSpPr>
        <p:grpSp>
          <p:nvGrpSpPr>
            <p:cNvPr id="75" name="Gruppo 12">
              <a:extLst>
                <a:ext uri="{FF2B5EF4-FFF2-40B4-BE49-F238E27FC236}">
                  <a16:creationId xmlns:a16="http://schemas.microsoft.com/office/drawing/2014/main" id="{56BA0D38-77F7-419C-ACEC-C2FDD56F75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3960000"/>
              <a:ext cx="1800200" cy="360000"/>
              <a:chOff x="1619672" y="4005064"/>
              <a:chExt cx="1800200" cy="360000"/>
            </a:xfrm>
          </p:grpSpPr>
          <p:cxnSp>
            <p:nvCxnSpPr>
              <p:cNvPr id="99" name="Connettore 1 6">
                <a:extLst>
                  <a:ext uri="{FF2B5EF4-FFF2-40B4-BE49-F238E27FC236}">
                    <a16:creationId xmlns:a16="http://schemas.microsoft.com/office/drawing/2014/main" id="{DF0DB58E-93FA-4B44-9F28-A5CB45A3289A}"/>
                  </a:ext>
                </a:extLst>
              </p:cNvPr>
              <p:cNvCxnSpPr/>
              <p:nvPr/>
            </p:nvCxnSpPr>
            <p:spPr>
              <a:xfrm>
                <a:off x="1619898" y="4005064"/>
                <a:ext cx="1799746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Connettore 1 8">
                <a:extLst>
                  <a:ext uri="{FF2B5EF4-FFF2-40B4-BE49-F238E27FC236}">
                    <a16:creationId xmlns:a16="http://schemas.microsoft.com/office/drawing/2014/main" id="{701DE76A-A04A-4356-99BA-6E0A906953DC}"/>
                  </a:ext>
                </a:extLst>
              </p:cNvPr>
              <p:cNvCxnSpPr/>
              <p:nvPr/>
            </p:nvCxnSpPr>
            <p:spPr>
              <a:xfrm>
                <a:off x="1619898" y="4005064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Connettore 1 9">
                <a:extLst>
                  <a:ext uri="{FF2B5EF4-FFF2-40B4-BE49-F238E27FC236}">
                    <a16:creationId xmlns:a16="http://schemas.microsoft.com/office/drawing/2014/main" id="{BF53F1EF-F8E0-4C07-9425-A368B52978BA}"/>
                  </a:ext>
                </a:extLst>
              </p:cNvPr>
              <p:cNvCxnSpPr/>
              <p:nvPr/>
            </p:nvCxnSpPr>
            <p:spPr>
              <a:xfrm>
                <a:off x="2267426" y="4005064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Connettore 1 10">
                <a:extLst>
                  <a:ext uri="{FF2B5EF4-FFF2-40B4-BE49-F238E27FC236}">
                    <a16:creationId xmlns:a16="http://schemas.microsoft.com/office/drawing/2014/main" id="{5FEF3FE8-D26B-4A7C-845A-BB4BED80F8B6}"/>
                  </a:ext>
                </a:extLst>
              </p:cNvPr>
              <p:cNvCxnSpPr/>
              <p:nvPr/>
            </p:nvCxnSpPr>
            <p:spPr>
              <a:xfrm>
                <a:off x="2843535" y="4005064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Connettore 1 11">
                <a:extLst>
                  <a:ext uri="{FF2B5EF4-FFF2-40B4-BE49-F238E27FC236}">
                    <a16:creationId xmlns:a16="http://schemas.microsoft.com/office/drawing/2014/main" id="{BF6E0107-D812-447A-B857-7B5F4AFF7A71}"/>
                  </a:ext>
                </a:extLst>
              </p:cNvPr>
              <p:cNvCxnSpPr/>
              <p:nvPr/>
            </p:nvCxnSpPr>
            <p:spPr>
              <a:xfrm>
                <a:off x="3419644" y="4005064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Gruppo 13">
              <a:extLst>
                <a:ext uri="{FF2B5EF4-FFF2-40B4-BE49-F238E27FC236}">
                  <a16:creationId xmlns:a16="http://schemas.microsoft.com/office/drawing/2014/main" id="{46B30655-0D1D-4C3D-A6CC-F31BBA18AD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4320000"/>
              <a:ext cx="1800200" cy="360000"/>
              <a:chOff x="1619672" y="4005064"/>
              <a:chExt cx="1800200" cy="360000"/>
            </a:xfrm>
          </p:grpSpPr>
          <p:cxnSp>
            <p:nvCxnSpPr>
              <p:cNvPr id="94" name="Connettore 1 14">
                <a:extLst>
                  <a:ext uri="{FF2B5EF4-FFF2-40B4-BE49-F238E27FC236}">
                    <a16:creationId xmlns:a16="http://schemas.microsoft.com/office/drawing/2014/main" id="{92540473-E50F-4FA3-8820-263B6B5B1B25}"/>
                  </a:ext>
                </a:extLst>
              </p:cNvPr>
              <p:cNvCxnSpPr/>
              <p:nvPr/>
            </p:nvCxnSpPr>
            <p:spPr>
              <a:xfrm>
                <a:off x="1619898" y="4005217"/>
                <a:ext cx="1799746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Connettore 1 15">
                <a:extLst>
                  <a:ext uri="{FF2B5EF4-FFF2-40B4-BE49-F238E27FC236}">
                    <a16:creationId xmlns:a16="http://schemas.microsoft.com/office/drawing/2014/main" id="{52A0F659-F8A9-4529-A9FD-F7C11C4B7327}"/>
                  </a:ext>
                </a:extLst>
              </p:cNvPr>
              <p:cNvCxnSpPr/>
              <p:nvPr/>
            </p:nvCxnSpPr>
            <p:spPr>
              <a:xfrm>
                <a:off x="1619898" y="4005217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Connettore 1 16">
                <a:extLst>
                  <a:ext uri="{FF2B5EF4-FFF2-40B4-BE49-F238E27FC236}">
                    <a16:creationId xmlns:a16="http://schemas.microsoft.com/office/drawing/2014/main" id="{ACFF7D9E-A32E-45F5-8F83-1904BDCD6233}"/>
                  </a:ext>
                </a:extLst>
              </p:cNvPr>
              <p:cNvCxnSpPr/>
              <p:nvPr/>
            </p:nvCxnSpPr>
            <p:spPr>
              <a:xfrm>
                <a:off x="2267426" y="4005217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Connettore 1 17">
                <a:extLst>
                  <a:ext uri="{FF2B5EF4-FFF2-40B4-BE49-F238E27FC236}">
                    <a16:creationId xmlns:a16="http://schemas.microsoft.com/office/drawing/2014/main" id="{9DDF3896-1C35-42D7-AD5A-54E19BA515EC}"/>
                  </a:ext>
                </a:extLst>
              </p:cNvPr>
              <p:cNvCxnSpPr/>
              <p:nvPr/>
            </p:nvCxnSpPr>
            <p:spPr>
              <a:xfrm>
                <a:off x="2843535" y="4005217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Connettore 1 18">
                <a:extLst>
                  <a:ext uri="{FF2B5EF4-FFF2-40B4-BE49-F238E27FC236}">
                    <a16:creationId xmlns:a16="http://schemas.microsoft.com/office/drawing/2014/main" id="{1332E79A-97E8-45A8-8475-967C09BBF7C1}"/>
                  </a:ext>
                </a:extLst>
              </p:cNvPr>
              <p:cNvCxnSpPr/>
              <p:nvPr/>
            </p:nvCxnSpPr>
            <p:spPr>
              <a:xfrm>
                <a:off x="3419644" y="4005217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Gruppo 19">
              <a:extLst>
                <a:ext uri="{FF2B5EF4-FFF2-40B4-BE49-F238E27FC236}">
                  <a16:creationId xmlns:a16="http://schemas.microsoft.com/office/drawing/2014/main" id="{00A83533-ECDC-4017-ADBC-AE6AA79B12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4680000"/>
              <a:ext cx="1800200" cy="360000"/>
              <a:chOff x="1619672" y="4005064"/>
              <a:chExt cx="1800200" cy="360000"/>
            </a:xfrm>
          </p:grpSpPr>
          <p:cxnSp>
            <p:nvCxnSpPr>
              <p:cNvPr id="89" name="Connettore 1 20">
                <a:extLst>
                  <a:ext uri="{FF2B5EF4-FFF2-40B4-BE49-F238E27FC236}">
                    <a16:creationId xmlns:a16="http://schemas.microsoft.com/office/drawing/2014/main" id="{92BC31AF-F207-4A10-9AF9-E7CF35119665}"/>
                  </a:ext>
                </a:extLst>
              </p:cNvPr>
              <p:cNvCxnSpPr/>
              <p:nvPr/>
            </p:nvCxnSpPr>
            <p:spPr>
              <a:xfrm>
                <a:off x="1619898" y="4005370"/>
                <a:ext cx="1799746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Connettore 1 21">
                <a:extLst>
                  <a:ext uri="{FF2B5EF4-FFF2-40B4-BE49-F238E27FC236}">
                    <a16:creationId xmlns:a16="http://schemas.microsoft.com/office/drawing/2014/main" id="{5965CED3-66AD-450E-8126-510103C630C8}"/>
                  </a:ext>
                </a:extLst>
              </p:cNvPr>
              <p:cNvCxnSpPr/>
              <p:nvPr/>
            </p:nvCxnSpPr>
            <p:spPr>
              <a:xfrm>
                <a:off x="1619898" y="4005370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nettore 1 22">
                <a:extLst>
                  <a:ext uri="{FF2B5EF4-FFF2-40B4-BE49-F238E27FC236}">
                    <a16:creationId xmlns:a16="http://schemas.microsoft.com/office/drawing/2014/main" id="{77B496B8-042B-46F9-AFAF-3AE5F3D86BC9}"/>
                  </a:ext>
                </a:extLst>
              </p:cNvPr>
              <p:cNvCxnSpPr/>
              <p:nvPr/>
            </p:nvCxnSpPr>
            <p:spPr>
              <a:xfrm>
                <a:off x="2267426" y="4005370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nettore 1 23">
                <a:extLst>
                  <a:ext uri="{FF2B5EF4-FFF2-40B4-BE49-F238E27FC236}">
                    <a16:creationId xmlns:a16="http://schemas.microsoft.com/office/drawing/2014/main" id="{34052014-B2BA-4950-8964-0D21C41ADD85}"/>
                  </a:ext>
                </a:extLst>
              </p:cNvPr>
              <p:cNvCxnSpPr/>
              <p:nvPr/>
            </p:nvCxnSpPr>
            <p:spPr>
              <a:xfrm>
                <a:off x="2843535" y="4005370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Connettore 1 24">
                <a:extLst>
                  <a:ext uri="{FF2B5EF4-FFF2-40B4-BE49-F238E27FC236}">
                    <a16:creationId xmlns:a16="http://schemas.microsoft.com/office/drawing/2014/main" id="{4AE5A00A-3A81-4C26-AE5F-E67D169B3182}"/>
                  </a:ext>
                </a:extLst>
              </p:cNvPr>
              <p:cNvCxnSpPr/>
              <p:nvPr/>
            </p:nvCxnSpPr>
            <p:spPr>
              <a:xfrm>
                <a:off x="3419644" y="4005370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uppo 25">
              <a:extLst>
                <a:ext uri="{FF2B5EF4-FFF2-40B4-BE49-F238E27FC236}">
                  <a16:creationId xmlns:a16="http://schemas.microsoft.com/office/drawing/2014/main" id="{F3D297B9-C19B-46F2-A50D-E75A5E48D1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5040000"/>
              <a:ext cx="1800200" cy="360000"/>
              <a:chOff x="1619672" y="4005064"/>
              <a:chExt cx="1800200" cy="360000"/>
            </a:xfrm>
          </p:grpSpPr>
          <p:cxnSp>
            <p:nvCxnSpPr>
              <p:cNvPr id="84" name="Connettore 1 26">
                <a:extLst>
                  <a:ext uri="{FF2B5EF4-FFF2-40B4-BE49-F238E27FC236}">
                    <a16:creationId xmlns:a16="http://schemas.microsoft.com/office/drawing/2014/main" id="{74D304F9-9EC8-478F-A5B7-345E1A4D855A}"/>
                  </a:ext>
                </a:extLst>
              </p:cNvPr>
              <p:cNvCxnSpPr/>
              <p:nvPr/>
            </p:nvCxnSpPr>
            <p:spPr>
              <a:xfrm>
                <a:off x="1619898" y="4005523"/>
                <a:ext cx="1799746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onnettore 1 27">
                <a:extLst>
                  <a:ext uri="{FF2B5EF4-FFF2-40B4-BE49-F238E27FC236}">
                    <a16:creationId xmlns:a16="http://schemas.microsoft.com/office/drawing/2014/main" id="{4FACA5C7-55CE-4563-80C2-946CBD1BADA0}"/>
                  </a:ext>
                </a:extLst>
              </p:cNvPr>
              <p:cNvCxnSpPr/>
              <p:nvPr/>
            </p:nvCxnSpPr>
            <p:spPr>
              <a:xfrm>
                <a:off x="1619898" y="4005523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ttore 1 28">
                <a:extLst>
                  <a:ext uri="{FF2B5EF4-FFF2-40B4-BE49-F238E27FC236}">
                    <a16:creationId xmlns:a16="http://schemas.microsoft.com/office/drawing/2014/main" id="{13FFAA76-28D8-4BDA-A4DE-912A6A96978E}"/>
                  </a:ext>
                </a:extLst>
              </p:cNvPr>
              <p:cNvCxnSpPr/>
              <p:nvPr/>
            </p:nvCxnSpPr>
            <p:spPr>
              <a:xfrm>
                <a:off x="2267426" y="4005523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Connettore 1 29">
                <a:extLst>
                  <a:ext uri="{FF2B5EF4-FFF2-40B4-BE49-F238E27FC236}">
                    <a16:creationId xmlns:a16="http://schemas.microsoft.com/office/drawing/2014/main" id="{A525FCD2-E3FF-407F-AFD4-1BE6216F1225}"/>
                  </a:ext>
                </a:extLst>
              </p:cNvPr>
              <p:cNvCxnSpPr/>
              <p:nvPr/>
            </p:nvCxnSpPr>
            <p:spPr>
              <a:xfrm>
                <a:off x="2843535" y="4005523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Connettore 1 30">
                <a:extLst>
                  <a:ext uri="{FF2B5EF4-FFF2-40B4-BE49-F238E27FC236}">
                    <a16:creationId xmlns:a16="http://schemas.microsoft.com/office/drawing/2014/main" id="{0BE8E1FD-4D08-4E57-A06B-7DEF5F4F3402}"/>
                  </a:ext>
                </a:extLst>
              </p:cNvPr>
              <p:cNvCxnSpPr/>
              <p:nvPr/>
            </p:nvCxnSpPr>
            <p:spPr>
              <a:xfrm>
                <a:off x="3419644" y="4005523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9" name="Rettangolo 78">
              <a:extLst>
                <a:ext uri="{FF2B5EF4-FFF2-40B4-BE49-F238E27FC236}">
                  <a16:creationId xmlns:a16="http://schemas.microsoft.com/office/drawing/2014/main" id="{FE29B619-023A-4ABA-9A64-E5722DAAE614}"/>
                </a:ext>
              </a:extLst>
            </p:cNvPr>
            <p:cNvSpPr/>
            <p:nvPr/>
          </p:nvSpPr>
          <p:spPr>
            <a:xfrm>
              <a:off x="1511977" y="5400612"/>
              <a:ext cx="215843" cy="71396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>
                <a:latin typeface="+mj-lt"/>
              </a:endParaRPr>
            </a:p>
          </p:txBody>
        </p:sp>
        <p:sp>
          <p:nvSpPr>
            <p:cNvPr id="80" name="Rettangolo 79">
              <a:extLst>
                <a:ext uri="{FF2B5EF4-FFF2-40B4-BE49-F238E27FC236}">
                  <a16:creationId xmlns:a16="http://schemas.microsoft.com/office/drawing/2014/main" id="{4A107667-27DE-4F5B-B260-87C5DAD4C289}"/>
                </a:ext>
              </a:extLst>
            </p:cNvPr>
            <p:cNvSpPr/>
            <p:nvPr/>
          </p:nvSpPr>
          <p:spPr>
            <a:xfrm>
              <a:off x="2159505" y="5400612"/>
              <a:ext cx="215843" cy="71396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>
                <a:latin typeface="+mj-lt"/>
              </a:endParaRPr>
            </a:p>
          </p:txBody>
        </p:sp>
        <p:sp>
          <p:nvSpPr>
            <p:cNvPr id="81" name="Rettangolo 80">
              <a:extLst>
                <a:ext uri="{FF2B5EF4-FFF2-40B4-BE49-F238E27FC236}">
                  <a16:creationId xmlns:a16="http://schemas.microsoft.com/office/drawing/2014/main" id="{8CDD1678-8156-4EAB-BB01-59A90DE10F46}"/>
                </a:ext>
              </a:extLst>
            </p:cNvPr>
            <p:cNvSpPr/>
            <p:nvPr/>
          </p:nvSpPr>
          <p:spPr>
            <a:xfrm>
              <a:off x="2735615" y="5400612"/>
              <a:ext cx="215843" cy="71396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>
                <a:latin typeface="+mj-lt"/>
              </a:endParaRPr>
            </a:p>
          </p:txBody>
        </p:sp>
        <p:sp>
          <p:nvSpPr>
            <p:cNvPr id="82" name="Rettangolo 81">
              <a:extLst>
                <a:ext uri="{FF2B5EF4-FFF2-40B4-BE49-F238E27FC236}">
                  <a16:creationId xmlns:a16="http://schemas.microsoft.com/office/drawing/2014/main" id="{E1DA008B-B52F-4076-9B16-8E3FC21F1AFB}"/>
                </a:ext>
              </a:extLst>
            </p:cNvPr>
            <p:cNvSpPr/>
            <p:nvPr/>
          </p:nvSpPr>
          <p:spPr>
            <a:xfrm>
              <a:off x="3311723" y="5400612"/>
              <a:ext cx="215843" cy="71396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>
                <a:latin typeface="+mj-lt"/>
              </a:endParaRPr>
            </a:p>
          </p:txBody>
        </p:sp>
        <p:cxnSp>
          <p:nvCxnSpPr>
            <p:cNvPr id="83" name="Connettore 1 36">
              <a:extLst>
                <a:ext uri="{FF2B5EF4-FFF2-40B4-BE49-F238E27FC236}">
                  <a16:creationId xmlns:a16="http://schemas.microsoft.com/office/drawing/2014/main" id="{E14A649F-7139-453B-901C-1988910416FA}"/>
                </a:ext>
              </a:extLst>
            </p:cNvPr>
            <p:cNvCxnSpPr/>
            <p:nvPr/>
          </p:nvCxnSpPr>
          <p:spPr>
            <a:xfrm>
              <a:off x="1259632" y="5472008"/>
              <a:ext cx="252028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" name="Text Box 3">
            <a:extLst>
              <a:ext uri="{FF2B5EF4-FFF2-40B4-BE49-F238E27FC236}">
                <a16:creationId xmlns:a16="http://schemas.microsoft.com/office/drawing/2014/main" id="{3256B341-025F-416B-A678-F3D3DBC78B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3433" y="3644900"/>
            <a:ext cx="35274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it-IT">
                <a:latin typeface="+mj-lt"/>
              </a:rPr>
              <a:t>In presenza di travi a ginocchio la metà di un pilastro è impedita di spostarsi</a:t>
            </a:r>
          </a:p>
          <a:p>
            <a:pPr eaLnBrk="1" hangingPunct="1">
              <a:spcBef>
                <a:spcPct val="50000"/>
              </a:spcBef>
            </a:pPr>
            <a:r>
              <a:rPr lang="it-IT">
                <a:latin typeface="+mj-lt"/>
              </a:rPr>
              <a:t>La rigidezza della restante metà è molto più grande di quella degli altri pilastri</a:t>
            </a:r>
          </a:p>
        </p:txBody>
      </p:sp>
      <p:sp>
        <p:nvSpPr>
          <p:cNvPr id="105" name="Text Box 3">
            <a:extLst>
              <a:ext uri="{FF2B5EF4-FFF2-40B4-BE49-F238E27FC236}">
                <a16:creationId xmlns:a16="http://schemas.microsoft.com/office/drawing/2014/main" id="{607AC092-178F-4120-923E-B3C16DC11E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3433" y="5732463"/>
            <a:ext cx="352742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dirty="0">
                <a:solidFill>
                  <a:srgbClr val="FF0000"/>
                </a:solidFill>
                <a:latin typeface="+mj-lt"/>
              </a:rPr>
              <a:t>Non uniforme</a:t>
            </a:r>
          </a:p>
        </p:txBody>
      </p:sp>
      <p:grpSp>
        <p:nvGrpSpPr>
          <p:cNvPr id="106" name="Gruppo 91">
            <a:extLst>
              <a:ext uri="{FF2B5EF4-FFF2-40B4-BE49-F238E27FC236}">
                <a16:creationId xmlns:a16="http://schemas.microsoft.com/office/drawing/2014/main" id="{00611E4F-6AFE-47CC-8767-043EBDBBC3A2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4518746" y="3959225"/>
            <a:ext cx="360362" cy="180975"/>
            <a:chOff x="3131840" y="6021288"/>
            <a:chExt cx="252016" cy="72008"/>
          </a:xfrm>
        </p:grpSpPr>
        <p:cxnSp>
          <p:nvCxnSpPr>
            <p:cNvPr id="107" name="Connettore 1 92">
              <a:extLst>
                <a:ext uri="{FF2B5EF4-FFF2-40B4-BE49-F238E27FC236}">
                  <a16:creationId xmlns:a16="http://schemas.microsoft.com/office/drawing/2014/main" id="{EE01C872-FA74-4524-AA87-3361FF13E467}"/>
                </a:ext>
              </a:extLst>
            </p:cNvPr>
            <p:cNvCxnSpPr/>
            <p:nvPr/>
          </p:nvCxnSpPr>
          <p:spPr>
            <a:xfrm>
              <a:off x="3276167" y="6021288"/>
              <a:ext cx="10768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ttore 1 93">
              <a:extLst>
                <a:ext uri="{FF2B5EF4-FFF2-40B4-BE49-F238E27FC236}">
                  <a16:creationId xmlns:a16="http://schemas.microsoft.com/office/drawing/2014/main" id="{C6207482-CB95-483E-A04B-812C5299EAC5}"/>
                </a:ext>
              </a:extLst>
            </p:cNvPr>
            <p:cNvCxnSpPr/>
            <p:nvPr/>
          </p:nvCxnSpPr>
          <p:spPr>
            <a:xfrm flipH="1">
              <a:off x="3131840" y="6021288"/>
              <a:ext cx="144327" cy="720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Gruppo 94">
            <a:extLst>
              <a:ext uri="{FF2B5EF4-FFF2-40B4-BE49-F238E27FC236}">
                <a16:creationId xmlns:a16="http://schemas.microsoft.com/office/drawing/2014/main" id="{626D1F85-F343-4AAA-A389-72B9E8E995DE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4518746" y="4319588"/>
            <a:ext cx="360362" cy="180975"/>
            <a:chOff x="3131840" y="6021288"/>
            <a:chExt cx="252016" cy="72008"/>
          </a:xfrm>
        </p:grpSpPr>
        <p:cxnSp>
          <p:nvCxnSpPr>
            <p:cNvPr id="110" name="Connettore 1 95">
              <a:extLst>
                <a:ext uri="{FF2B5EF4-FFF2-40B4-BE49-F238E27FC236}">
                  <a16:creationId xmlns:a16="http://schemas.microsoft.com/office/drawing/2014/main" id="{E1CAC0E9-6AE5-4AE3-996C-682F7D8F9D53}"/>
                </a:ext>
              </a:extLst>
            </p:cNvPr>
            <p:cNvCxnSpPr/>
            <p:nvPr/>
          </p:nvCxnSpPr>
          <p:spPr>
            <a:xfrm>
              <a:off x="3276167" y="6021288"/>
              <a:ext cx="10768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ttore 1 96">
              <a:extLst>
                <a:ext uri="{FF2B5EF4-FFF2-40B4-BE49-F238E27FC236}">
                  <a16:creationId xmlns:a16="http://schemas.microsoft.com/office/drawing/2014/main" id="{9F52F623-CC3C-40A2-894E-21ECEDF96289}"/>
                </a:ext>
              </a:extLst>
            </p:cNvPr>
            <p:cNvCxnSpPr/>
            <p:nvPr/>
          </p:nvCxnSpPr>
          <p:spPr>
            <a:xfrm flipH="1">
              <a:off x="3131840" y="6021288"/>
              <a:ext cx="144327" cy="720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uppo 97">
            <a:extLst>
              <a:ext uri="{FF2B5EF4-FFF2-40B4-BE49-F238E27FC236}">
                <a16:creationId xmlns:a16="http://schemas.microsoft.com/office/drawing/2014/main" id="{B5DFE2D8-51D7-420F-8654-724A446CA2A3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4518746" y="4679950"/>
            <a:ext cx="360362" cy="179388"/>
            <a:chOff x="3131840" y="6021288"/>
            <a:chExt cx="252016" cy="72008"/>
          </a:xfrm>
        </p:grpSpPr>
        <p:cxnSp>
          <p:nvCxnSpPr>
            <p:cNvPr id="113" name="Connettore 1 98">
              <a:extLst>
                <a:ext uri="{FF2B5EF4-FFF2-40B4-BE49-F238E27FC236}">
                  <a16:creationId xmlns:a16="http://schemas.microsoft.com/office/drawing/2014/main" id="{57F9E9ED-8822-4742-A58E-0AD82AF9AFF1}"/>
                </a:ext>
              </a:extLst>
            </p:cNvPr>
            <p:cNvCxnSpPr/>
            <p:nvPr/>
          </p:nvCxnSpPr>
          <p:spPr>
            <a:xfrm>
              <a:off x="3276167" y="6021288"/>
              <a:ext cx="10768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ttore 1 99">
              <a:extLst>
                <a:ext uri="{FF2B5EF4-FFF2-40B4-BE49-F238E27FC236}">
                  <a16:creationId xmlns:a16="http://schemas.microsoft.com/office/drawing/2014/main" id="{26673B6D-9586-4364-9563-57D6548726C9}"/>
                </a:ext>
              </a:extLst>
            </p:cNvPr>
            <p:cNvCxnSpPr/>
            <p:nvPr/>
          </p:nvCxnSpPr>
          <p:spPr>
            <a:xfrm flipH="1">
              <a:off x="3131840" y="6021288"/>
              <a:ext cx="144327" cy="720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5" name="Gruppo 100">
            <a:extLst>
              <a:ext uri="{FF2B5EF4-FFF2-40B4-BE49-F238E27FC236}">
                <a16:creationId xmlns:a16="http://schemas.microsoft.com/office/drawing/2014/main" id="{FF372159-5714-4F2F-9DB7-CE34F26B80E8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4518746" y="5040313"/>
            <a:ext cx="360362" cy="179387"/>
            <a:chOff x="3131840" y="6021288"/>
            <a:chExt cx="252016" cy="72008"/>
          </a:xfrm>
        </p:grpSpPr>
        <p:cxnSp>
          <p:nvCxnSpPr>
            <p:cNvPr id="116" name="Connettore 1 101">
              <a:extLst>
                <a:ext uri="{FF2B5EF4-FFF2-40B4-BE49-F238E27FC236}">
                  <a16:creationId xmlns:a16="http://schemas.microsoft.com/office/drawing/2014/main" id="{4A179873-9E2A-44A6-A62C-161304FACF06}"/>
                </a:ext>
              </a:extLst>
            </p:cNvPr>
            <p:cNvCxnSpPr/>
            <p:nvPr/>
          </p:nvCxnSpPr>
          <p:spPr>
            <a:xfrm>
              <a:off x="3276167" y="6021288"/>
              <a:ext cx="10768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ttore 1 102">
              <a:extLst>
                <a:ext uri="{FF2B5EF4-FFF2-40B4-BE49-F238E27FC236}">
                  <a16:creationId xmlns:a16="http://schemas.microsoft.com/office/drawing/2014/main" id="{04B22957-7F84-46C6-8682-9F7BBEB29614}"/>
                </a:ext>
              </a:extLst>
            </p:cNvPr>
            <p:cNvCxnSpPr/>
            <p:nvPr/>
          </p:nvCxnSpPr>
          <p:spPr>
            <a:xfrm flipH="1">
              <a:off x="3131840" y="6021288"/>
              <a:ext cx="144327" cy="720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8" name="Connettore 2 117">
            <a:extLst>
              <a:ext uri="{FF2B5EF4-FFF2-40B4-BE49-F238E27FC236}">
                <a16:creationId xmlns:a16="http://schemas.microsoft.com/office/drawing/2014/main" id="{0F8A0901-E54C-4AE4-AB82-E8EC8A2DEEB5}"/>
              </a:ext>
            </a:extLst>
          </p:cNvPr>
          <p:cNvCxnSpPr/>
          <p:nvPr/>
        </p:nvCxnSpPr>
        <p:spPr>
          <a:xfrm>
            <a:off x="2647083" y="3959225"/>
            <a:ext cx="252413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ttore 2 118">
            <a:extLst>
              <a:ext uri="{FF2B5EF4-FFF2-40B4-BE49-F238E27FC236}">
                <a16:creationId xmlns:a16="http://schemas.microsoft.com/office/drawing/2014/main" id="{7C3449AE-A272-455E-9F92-21EC48F327B7}"/>
              </a:ext>
            </a:extLst>
          </p:cNvPr>
          <p:cNvCxnSpPr/>
          <p:nvPr/>
        </p:nvCxnSpPr>
        <p:spPr>
          <a:xfrm>
            <a:off x="2647083" y="4319588"/>
            <a:ext cx="252413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nettore 2 119">
            <a:extLst>
              <a:ext uri="{FF2B5EF4-FFF2-40B4-BE49-F238E27FC236}">
                <a16:creationId xmlns:a16="http://schemas.microsoft.com/office/drawing/2014/main" id="{48F23821-5170-4045-B2F7-470BDB9D88F1}"/>
              </a:ext>
            </a:extLst>
          </p:cNvPr>
          <p:cNvCxnSpPr/>
          <p:nvPr/>
        </p:nvCxnSpPr>
        <p:spPr>
          <a:xfrm>
            <a:off x="2647083" y="4679950"/>
            <a:ext cx="252413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ttore 2 120">
            <a:extLst>
              <a:ext uri="{FF2B5EF4-FFF2-40B4-BE49-F238E27FC236}">
                <a16:creationId xmlns:a16="http://schemas.microsoft.com/office/drawing/2014/main" id="{FFB4B0A5-ED3A-453F-95C5-AAE11624BC0F}"/>
              </a:ext>
            </a:extLst>
          </p:cNvPr>
          <p:cNvCxnSpPr/>
          <p:nvPr/>
        </p:nvCxnSpPr>
        <p:spPr>
          <a:xfrm>
            <a:off x="2647083" y="5040313"/>
            <a:ext cx="252413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4702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Principi base della progettazione strutturale</a:t>
            </a:r>
          </a:p>
        </p:txBody>
      </p:sp>
      <p:sp>
        <p:nvSpPr>
          <p:cNvPr id="152" name="Text Box 3">
            <a:extLst>
              <a:ext uri="{FF2B5EF4-FFF2-40B4-BE49-F238E27FC236}">
                <a16:creationId xmlns:a16="http://schemas.microsoft.com/office/drawing/2014/main" id="{5A1AD216-18CA-4066-A928-58FF0B9C8D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1593080"/>
            <a:ext cx="75580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800" dirty="0">
                <a:solidFill>
                  <a:srgbClr val="0070C0"/>
                </a:solidFill>
                <a:latin typeface="+mj-lt"/>
              </a:rPr>
              <a:t>Simmetria</a:t>
            </a:r>
            <a:br>
              <a:rPr lang="it-IT" sz="2800" dirty="0">
                <a:solidFill>
                  <a:srgbClr val="0070C0"/>
                </a:solidFill>
                <a:latin typeface="+mj-lt"/>
              </a:rPr>
            </a:br>
            <a:endParaRPr lang="it-IT" sz="2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53" name="Text Box 4">
            <a:extLst>
              <a:ext uri="{FF2B5EF4-FFF2-40B4-BE49-F238E27FC236}">
                <a16:creationId xmlns:a16="http://schemas.microsoft.com/office/drawing/2014/main" id="{A02A2122-41F4-43DD-BCDB-B017274655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2529080"/>
            <a:ext cx="7558088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400" dirty="0">
                <a:latin typeface="+mj-lt"/>
              </a:rPr>
              <a:t>Se la configurazione dell’edificio è simmetrica o quasi simmetrica, una disposizione simmetrica </a:t>
            </a:r>
            <a:br>
              <a:rPr lang="it-IT" sz="2400" dirty="0">
                <a:latin typeface="+mj-lt"/>
              </a:rPr>
            </a:br>
            <a:r>
              <a:rPr lang="it-IT" sz="2400" dirty="0">
                <a:latin typeface="+mj-lt"/>
              </a:rPr>
              <a:t>degli elementi resistenti evita rotazioni in pianta, aiutando il raggiungimento dell’uniformità</a:t>
            </a:r>
          </a:p>
        </p:txBody>
      </p:sp>
      <p:sp>
        <p:nvSpPr>
          <p:cNvPr id="154" name="Text Box 3">
            <a:extLst>
              <a:ext uri="{FF2B5EF4-FFF2-40B4-BE49-F238E27FC236}">
                <a16:creationId xmlns:a16="http://schemas.microsoft.com/office/drawing/2014/main" id="{BA12B439-05E4-4BBC-9FAE-0A6D214885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3902" y="4149080"/>
            <a:ext cx="352742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dirty="0">
                <a:solidFill>
                  <a:srgbClr val="FF0000"/>
                </a:solidFill>
                <a:latin typeface="+mj-lt"/>
              </a:rPr>
              <a:t>Va bene</a:t>
            </a:r>
          </a:p>
        </p:txBody>
      </p:sp>
    </p:spTree>
    <p:extLst>
      <p:ext uri="{BB962C8B-B14F-4D97-AF65-F5344CB8AC3E}">
        <p14:creationId xmlns:p14="http://schemas.microsoft.com/office/powerpoint/2010/main" val="1136902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Principi base della progettazione strutturale</a:t>
            </a:r>
          </a:p>
        </p:txBody>
      </p:sp>
      <p:sp>
        <p:nvSpPr>
          <p:cNvPr id="152" name="Text Box 3">
            <a:extLst>
              <a:ext uri="{FF2B5EF4-FFF2-40B4-BE49-F238E27FC236}">
                <a16:creationId xmlns:a16="http://schemas.microsoft.com/office/drawing/2014/main" id="{5A1AD216-18CA-4066-A928-58FF0B9C8D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1593080"/>
            <a:ext cx="75580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800" dirty="0">
                <a:solidFill>
                  <a:srgbClr val="0070C0"/>
                </a:solidFill>
                <a:latin typeface="+mj-lt"/>
              </a:rPr>
              <a:t>Simmetria</a:t>
            </a:r>
            <a:br>
              <a:rPr lang="it-IT" sz="2800" dirty="0">
                <a:solidFill>
                  <a:srgbClr val="0070C0"/>
                </a:solidFill>
                <a:latin typeface="+mj-lt"/>
              </a:rPr>
            </a:br>
            <a:endParaRPr lang="it-IT" sz="2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602A1D2B-A69B-4B01-BF56-46E2CF3E9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2520000"/>
            <a:ext cx="75580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400" dirty="0">
                <a:latin typeface="+mj-lt"/>
              </a:rPr>
              <a:t>Anche in assenza di simmetria, si possono disporre gli elementi strutturali in maniera </a:t>
            </a:r>
            <a:r>
              <a:rPr lang="it-IT" sz="2400" dirty="0">
                <a:solidFill>
                  <a:srgbClr val="0070C0"/>
                </a:solidFill>
                <a:latin typeface="+mj-lt"/>
              </a:rPr>
              <a:t>bilanciata</a:t>
            </a:r>
            <a:r>
              <a:rPr lang="it-IT" sz="2400" dirty="0">
                <a:latin typeface="+mj-lt"/>
              </a:rPr>
              <a:t>, in modo da limitare la rotazione in pianta </a:t>
            </a: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87D7B609-6E7C-4817-8656-ABC6422A4E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4319588"/>
            <a:ext cx="7558088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it-IT" sz="2400" dirty="0">
                <a:latin typeface="+mj-lt"/>
              </a:rPr>
              <a:t>In mancanza di questo bilanciamento:</a:t>
            </a:r>
          </a:p>
          <a:p>
            <a:pPr marL="271463" indent="-271463" eaLnBrk="1" hangingPunct="1">
              <a:spcBef>
                <a:spcPts val="600"/>
              </a:spcBef>
              <a:buFont typeface="Comic Sans MS" pitchFamily="66" charset="0"/>
              <a:buChar char="–"/>
              <a:defRPr/>
            </a:pPr>
            <a:r>
              <a:rPr lang="it-IT" sz="2200" dirty="0">
                <a:latin typeface="+mj-lt"/>
              </a:rPr>
              <a:t>Le sollecitazioni e gli spostamenti delle parti estreme sono molto maggiori rispetto a quello dei punti centrali</a:t>
            </a:r>
          </a:p>
          <a:p>
            <a:pPr marL="271463" indent="-271463" eaLnBrk="1" hangingPunct="1">
              <a:spcBef>
                <a:spcPts val="600"/>
              </a:spcBef>
              <a:buFont typeface="Comic Sans MS" pitchFamily="66" charset="0"/>
              <a:buChar char="–"/>
              <a:defRPr/>
            </a:pPr>
            <a:r>
              <a:rPr lang="it-IT" sz="2200" dirty="0">
                <a:latin typeface="+mj-lt"/>
              </a:rPr>
              <a:t>Nei pilastri nasce una pressoflessione deviata molto rilevante </a:t>
            </a: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5C79C869-A648-46F6-88F6-E48D7AA216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0409" y="6017575"/>
            <a:ext cx="352742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dirty="0">
                <a:solidFill>
                  <a:srgbClr val="FF0000"/>
                </a:solidFill>
                <a:latin typeface="+mj-lt"/>
              </a:rPr>
              <a:t>Non va bene</a:t>
            </a: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id="{7E85BE3E-9A57-42F0-87FD-AA92F46183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0409" y="3677762"/>
            <a:ext cx="352742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dirty="0">
                <a:solidFill>
                  <a:srgbClr val="FF0000"/>
                </a:solidFill>
                <a:latin typeface="+mj-lt"/>
              </a:rPr>
              <a:t>Va bene</a:t>
            </a:r>
          </a:p>
        </p:txBody>
      </p:sp>
    </p:spTree>
    <p:extLst>
      <p:ext uri="{BB962C8B-B14F-4D97-AF65-F5344CB8AC3E}">
        <p14:creationId xmlns:p14="http://schemas.microsoft.com/office/powerpoint/2010/main" val="372550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Principi base della progettazione strutturale</a:t>
            </a:r>
          </a:p>
        </p:txBody>
      </p:sp>
      <p:sp>
        <p:nvSpPr>
          <p:cNvPr id="10" name="Text Box 3">
            <a:extLst>
              <a:ext uri="{FF2B5EF4-FFF2-40B4-BE49-F238E27FC236}">
                <a16:creationId xmlns:a16="http://schemas.microsoft.com/office/drawing/2014/main" id="{A163643A-3008-43BB-841C-A921DADE12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1589680"/>
            <a:ext cx="75580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800" dirty="0">
                <a:solidFill>
                  <a:srgbClr val="0070C0"/>
                </a:solidFill>
                <a:latin typeface="+mj-lt"/>
              </a:rPr>
              <a:t>Iperstaticità</a:t>
            </a:r>
            <a:br>
              <a:rPr lang="it-IT" sz="2800" dirty="0">
                <a:solidFill>
                  <a:srgbClr val="0070C0"/>
                </a:solidFill>
                <a:latin typeface="+mj-lt"/>
              </a:rPr>
            </a:br>
            <a:endParaRPr lang="it-IT" sz="2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1" name="Text Box 4">
            <a:extLst>
              <a:ext uri="{FF2B5EF4-FFF2-40B4-BE49-F238E27FC236}">
                <a16:creationId xmlns:a16="http://schemas.microsoft.com/office/drawing/2014/main" id="{3BC2FD83-0644-40D2-992F-AD78147ADD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2700000"/>
            <a:ext cx="7558088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400" dirty="0">
                <a:latin typeface="+mj-lt"/>
              </a:rPr>
              <a:t>L’impiego di tipologie strutturali fortemente iperstatiche, come i telai, consente una ridistribuzione delle azioni tra i diversi elementi strutturali ed una più diffusa dissipazione di energia all’interno della struttura</a:t>
            </a:r>
          </a:p>
        </p:txBody>
      </p:sp>
    </p:spTree>
    <p:extLst>
      <p:ext uri="{BB962C8B-B14F-4D97-AF65-F5344CB8AC3E}">
        <p14:creationId xmlns:p14="http://schemas.microsoft.com/office/powerpoint/2010/main" val="27842093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Principi base della progettazione strutturale</a:t>
            </a:r>
          </a:p>
        </p:txBody>
      </p:sp>
      <p:sp>
        <p:nvSpPr>
          <p:cNvPr id="10" name="Text Box 3">
            <a:extLst>
              <a:ext uri="{FF2B5EF4-FFF2-40B4-BE49-F238E27FC236}">
                <a16:creationId xmlns:a16="http://schemas.microsoft.com/office/drawing/2014/main" id="{A163643A-3008-43BB-841C-A921DADE12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1589680"/>
            <a:ext cx="75580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800" dirty="0">
                <a:solidFill>
                  <a:srgbClr val="0070C0"/>
                </a:solidFill>
                <a:latin typeface="+mj-lt"/>
              </a:rPr>
              <a:t>Iperstaticità</a:t>
            </a:r>
            <a:br>
              <a:rPr lang="it-IT" sz="2800" dirty="0">
                <a:solidFill>
                  <a:srgbClr val="0070C0"/>
                </a:solidFill>
                <a:latin typeface="+mj-lt"/>
              </a:rPr>
            </a:br>
            <a:endParaRPr lang="it-IT" sz="24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1026" name="Picture 2" descr="Emilia Romagna: c'è tempo fino al 30 giugno per accedere ai contributi del  fondo Inail">
            <a:extLst>
              <a:ext uri="{FF2B5EF4-FFF2-40B4-BE49-F238E27FC236}">
                <a16:creationId xmlns:a16="http://schemas.microsoft.com/office/drawing/2014/main" id="{913D0C19-DE5B-4658-96E8-39DE80B053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321" y="2479922"/>
            <a:ext cx="4982669" cy="26199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8">
            <a:extLst>
              <a:ext uri="{FF2B5EF4-FFF2-40B4-BE49-F238E27FC236}">
                <a16:creationId xmlns:a16="http://schemas.microsoft.com/office/drawing/2014/main" id="{BEC4B876-F66D-475B-8836-F23937C6CE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8371" y="5740400"/>
            <a:ext cx="3846513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it-IT" sz="2400" dirty="0">
                <a:latin typeface="+mj-lt"/>
              </a:rPr>
              <a:t>Mancanza di </a:t>
            </a:r>
            <a:r>
              <a:rPr lang="it-IT" sz="2400" dirty="0" err="1">
                <a:latin typeface="+mj-lt"/>
              </a:rPr>
              <a:t>iperstaticità</a:t>
            </a:r>
            <a:endParaRPr lang="it-IT" sz="2400" dirty="0">
              <a:latin typeface="+mj-lt"/>
            </a:endParaRPr>
          </a:p>
        </p:txBody>
      </p:sp>
      <p:sp>
        <p:nvSpPr>
          <p:cNvPr id="7" name="Text Box 9">
            <a:extLst>
              <a:ext uri="{FF2B5EF4-FFF2-40B4-BE49-F238E27FC236}">
                <a16:creationId xmlns:a16="http://schemas.microsoft.com/office/drawing/2014/main" id="{DCE764EB-7777-4A7A-BA2E-C56A40DA68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134" y="5577904"/>
            <a:ext cx="4917769" cy="1038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it-IT" sz="2400" dirty="0">
                <a:latin typeface="+mj-lt"/>
              </a:rPr>
              <a:t>La crisi dei pochi elementi resistenti porta rapidamente al collasso</a:t>
            </a:r>
          </a:p>
        </p:txBody>
      </p:sp>
      <p:sp>
        <p:nvSpPr>
          <p:cNvPr id="8" name="AutoShape 10">
            <a:extLst>
              <a:ext uri="{FF2B5EF4-FFF2-40B4-BE49-F238E27FC236}">
                <a16:creationId xmlns:a16="http://schemas.microsoft.com/office/drawing/2014/main" id="{18101701-A94E-444B-9B4E-41C6A443D8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9146" y="5689600"/>
            <a:ext cx="371475" cy="569913"/>
          </a:xfrm>
          <a:prstGeom prst="notchedRightArrow">
            <a:avLst>
              <a:gd name="adj1" fmla="val 50000"/>
              <a:gd name="adj2" fmla="val 25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it-IT">
              <a:latin typeface="+mj-lt"/>
            </a:endParaRPr>
          </a:p>
        </p:txBody>
      </p:sp>
      <p:pic>
        <p:nvPicPr>
          <p:cNvPr id="1028" name="Picture 4" descr="Il terremoto in Emilia, sono passati 10 anni dal sisma.">
            <a:extLst>
              <a:ext uri="{FF2B5EF4-FFF2-40B4-BE49-F238E27FC236}">
                <a16:creationId xmlns:a16="http://schemas.microsoft.com/office/drawing/2014/main" id="{27BE036F-4C73-4708-B773-EB674B7391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8648" y="2403929"/>
            <a:ext cx="3589447" cy="269208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52395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Principi base della progettazione strutturale</a:t>
            </a: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id="{8E775D3E-73C8-451A-9B8B-AE04B11EBC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1584000"/>
            <a:ext cx="75580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800" dirty="0">
                <a:solidFill>
                  <a:srgbClr val="0070C0"/>
                </a:solidFill>
                <a:latin typeface="+mj-lt"/>
              </a:rPr>
              <a:t>Resistenza e rigidezza bi-direzionale </a:t>
            </a:r>
            <a:br>
              <a:rPr lang="it-IT" sz="2800" dirty="0">
                <a:solidFill>
                  <a:srgbClr val="0070C0"/>
                </a:solidFill>
                <a:latin typeface="+mj-lt"/>
              </a:rPr>
            </a:br>
            <a:endParaRPr lang="it-IT" sz="28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1" name="Text Box 4">
            <a:extLst>
              <a:ext uri="{FF2B5EF4-FFF2-40B4-BE49-F238E27FC236}">
                <a16:creationId xmlns:a16="http://schemas.microsoft.com/office/drawing/2014/main" id="{ECEADE98-2835-459D-B9EC-2F3A52D26B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2698750"/>
            <a:ext cx="7558088" cy="874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400" dirty="0">
                <a:latin typeface="+mj-lt"/>
              </a:rPr>
              <a:t>Il moto sismico ha sempre due componenti orizzontali</a:t>
            </a:r>
          </a:p>
        </p:txBody>
      </p:sp>
      <p:sp>
        <p:nvSpPr>
          <p:cNvPr id="12" name="Text Box 5">
            <a:extLst>
              <a:ext uri="{FF2B5EF4-FFF2-40B4-BE49-F238E27FC236}">
                <a16:creationId xmlns:a16="http://schemas.microsoft.com/office/drawing/2014/main" id="{2DC18C7D-7EA7-4A4B-B5CD-815ECFDFE5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3778250"/>
            <a:ext cx="7558088" cy="1234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400" dirty="0">
                <a:latin typeface="+mj-lt"/>
              </a:rPr>
              <a:t>La struttura dell’edificio deve essere in grado di resistere ad azioni orizzontali agenti in qualsiasi direzione</a:t>
            </a:r>
          </a:p>
        </p:txBody>
      </p:sp>
      <p:sp>
        <p:nvSpPr>
          <p:cNvPr id="13" name="Text Box 5">
            <a:extLst>
              <a:ext uri="{FF2B5EF4-FFF2-40B4-BE49-F238E27FC236}">
                <a16:creationId xmlns:a16="http://schemas.microsoft.com/office/drawing/2014/main" id="{F737FE60-6943-42D4-8AD2-4DA58CC4DA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5218113"/>
            <a:ext cx="7558088" cy="94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400" dirty="0">
                <a:latin typeface="+mj-lt"/>
              </a:rPr>
              <a:t>Forti differenze di resistenza e rigidezza possono rendere rilevanti aspetti in genere trascurabili</a:t>
            </a:r>
          </a:p>
        </p:txBody>
      </p:sp>
    </p:spTree>
    <p:extLst>
      <p:ext uri="{BB962C8B-B14F-4D97-AF65-F5344CB8AC3E}">
        <p14:creationId xmlns:p14="http://schemas.microsoft.com/office/powerpoint/2010/main" val="181484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Principi base della progettazione strutturale</a:t>
            </a: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8DE98453-CBF5-4485-BCBD-01D9ADB6A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1556792"/>
            <a:ext cx="7558088" cy="191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800" dirty="0">
                <a:solidFill>
                  <a:srgbClr val="0070C0"/>
                </a:solidFill>
                <a:latin typeface="+mj-lt"/>
              </a:rPr>
              <a:t>Resistenza e rigidezza torsionale</a:t>
            </a:r>
            <a:br>
              <a:rPr lang="it-IT" sz="2800" dirty="0">
                <a:solidFill>
                  <a:srgbClr val="00B0F0"/>
                </a:solidFill>
                <a:latin typeface="+mj-lt"/>
              </a:rPr>
            </a:br>
            <a:r>
              <a:rPr lang="it-IT" sz="2800" dirty="0">
                <a:solidFill>
                  <a:srgbClr val="0070C0"/>
                </a:solidFill>
                <a:latin typeface="+mj-lt"/>
              </a:rPr>
              <a:t>=</a:t>
            </a:r>
            <a:br>
              <a:rPr lang="it-IT" sz="2800" dirty="0">
                <a:solidFill>
                  <a:srgbClr val="0070C0"/>
                </a:solidFill>
                <a:latin typeface="+mj-lt"/>
              </a:rPr>
            </a:br>
            <a:r>
              <a:rPr lang="it-IT" sz="2800" dirty="0">
                <a:solidFill>
                  <a:srgbClr val="0070C0"/>
                </a:solidFill>
                <a:latin typeface="+mj-lt"/>
              </a:rPr>
              <a:t> </a:t>
            </a:r>
            <a:r>
              <a:rPr lang="it-IT" sz="2400" dirty="0">
                <a:solidFill>
                  <a:srgbClr val="0070C0"/>
                </a:solidFill>
                <a:latin typeface="+mj-lt"/>
              </a:rPr>
              <a:t>Adeguata rigidezza e resistenza </a:t>
            </a:r>
            <a:br>
              <a:rPr lang="it-IT" sz="2400" dirty="0">
                <a:solidFill>
                  <a:srgbClr val="0070C0"/>
                </a:solidFill>
                <a:latin typeface="+mj-lt"/>
              </a:rPr>
            </a:br>
            <a:r>
              <a:rPr lang="it-IT" sz="2400" dirty="0">
                <a:solidFill>
                  <a:srgbClr val="0070C0"/>
                </a:solidFill>
                <a:latin typeface="+mj-lt"/>
              </a:rPr>
              <a:t>agli elementi strutturali più eccentrici</a:t>
            </a: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BD5936B5-EBEE-4452-948E-F0CC94186C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4140000"/>
            <a:ext cx="7558088" cy="13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400" dirty="0">
                <a:latin typeface="+mj-lt"/>
              </a:rPr>
              <a:t>Serve per limitare gli effetti dei moti torsionali </a:t>
            </a:r>
            <a:br>
              <a:rPr lang="it-IT" sz="2400" dirty="0">
                <a:latin typeface="+mj-lt"/>
              </a:rPr>
            </a:br>
            <a:r>
              <a:rPr lang="it-IT" sz="2400" dirty="0">
                <a:latin typeface="+mj-lt"/>
              </a:rPr>
              <a:t>che tendono a sollecitare in modo </a:t>
            </a:r>
            <a:br>
              <a:rPr lang="it-IT" sz="2400" dirty="0">
                <a:latin typeface="+mj-lt"/>
              </a:rPr>
            </a:br>
            <a:r>
              <a:rPr lang="it-IT" sz="2400" dirty="0">
                <a:latin typeface="+mj-lt"/>
              </a:rPr>
              <a:t>non uniforme i differenti elementi strutturali</a:t>
            </a:r>
          </a:p>
        </p:txBody>
      </p:sp>
    </p:spTree>
    <p:extLst>
      <p:ext uri="{BB962C8B-B14F-4D97-AF65-F5344CB8AC3E}">
        <p14:creationId xmlns:p14="http://schemas.microsoft.com/office/powerpoint/2010/main" val="4204435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Processo progettuale</a:t>
            </a:r>
          </a:p>
        </p:txBody>
      </p:sp>
      <p:sp>
        <p:nvSpPr>
          <p:cNvPr id="8" name="Segnaposto contenuto 1">
            <a:extLst>
              <a:ext uri="{FF2B5EF4-FFF2-40B4-BE49-F238E27FC236}">
                <a16:creationId xmlns:a16="http://schemas.microsoft.com/office/drawing/2014/main" id="{A0D81DF5-0783-40FB-A768-004D3DD93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1440000"/>
            <a:ext cx="11160000" cy="752942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it-IT" sz="2400" dirty="0">
                <a:latin typeface="+mj-lt"/>
              </a:rPr>
              <a:t>Concezione generale della struttura, nel rispetto di principi base di buona progettazione</a:t>
            </a:r>
          </a:p>
        </p:txBody>
      </p:sp>
      <p:sp>
        <p:nvSpPr>
          <p:cNvPr id="5" name="Segnaposto contenuto 1">
            <a:extLst>
              <a:ext uri="{FF2B5EF4-FFF2-40B4-BE49-F238E27FC236}">
                <a16:creationId xmlns:a16="http://schemas.microsoft.com/office/drawing/2014/main" id="{6CEF4BCC-9FD9-4001-8EFB-9F337224584C}"/>
              </a:ext>
            </a:extLst>
          </p:cNvPr>
          <p:cNvSpPr txBox="1">
            <a:spLocks/>
          </p:cNvSpPr>
          <p:nvPr/>
        </p:nvSpPr>
        <p:spPr>
          <a:xfrm>
            <a:off x="611188" y="2565080"/>
            <a:ext cx="11160000" cy="455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2"/>
            </a:pPr>
            <a:r>
              <a:rPr lang="it-IT" sz="2400" dirty="0">
                <a:latin typeface="+mj-lt"/>
              </a:rPr>
              <a:t>Impostazione della carpenteria dell’edificio</a:t>
            </a:r>
          </a:p>
        </p:txBody>
      </p:sp>
      <p:sp>
        <p:nvSpPr>
          <p:cNvPr id="6" name="Segnaposto contenuto 1">
            <a:extLst>
              <a:ext uri="{FF2B5EF4-FFF2-40B4-BE49-F238E27FC236}">
                <a16:creationId xmlns:a16="http://schemas.microsoft.com/office/drawing/2014/main" id="{5A1B553A-8825-4449-8BBC-1FFD8D84246D}"/>
              </a:ext>
            </a:extLst>
          </p:cNvPr>
          <p:cNvSpPr txBox="1">
            <a:spLocks/>
          </p:cNvSpPr>
          <p:nvPr/>
        </p:nvSpPr>
        <p:spPr>
          <a:xfrm>
            <a:off x="611188" y="3392395"/>
            <a:ext cx="11160000" cy="455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3"/>
            </a:pPr>
            <a:r>
              <a:rPr lang="it-IT" sz="2400" dirty="0">
                <a:latin typeface="+mj-lt"/>
              </a:rPr>
              <a:t>Dimensionamento delle sezioni e verifica di massima della struttura</a:t>
            </a:r>
          </a:p>
        </p:txBody>
      </p:sp>
      <p:sp>
        <p:nvSpPr>
          <p:cNvPr id="10" name="Segnaposto contenuto 3">
            <a:extLst>
              <a:ext uri="{FF2B5EF4-FFF2-40B4-BE49-F238E27FC236}">
                <a16:creationId xmlns:a16="http://schemas.microsoft.com/office/drawing/2014/main" id="{129D04D3-49C7-4DD5-80A2-E66829E0BDC6}"/>
              </a:ext>
            </a:extLst>
          </p:cNvPr>
          <p:cNvSpPr txBox="1">
            <a:spLocks/>
          </p:cNvSpPr>
          <p:nvPr/>
        </p:nvSpPr>
        <p:spPr bwMode="auto">
          <a:xfrm>
            <a:off x="611188" y="3924351"/>
            <a:ext cx="11160000" cy="2079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20725" indent="-276225">
              <a:spcBef>
                <a:spcPct val="20000"/>
              </a:spcBef>
              <a:defRPr/>
            </a:pPr>
            <a:r>
              <a:rPr lang="it-IT" sz="2200" kern="0" dirty="0">
                <a:latin typeface="+mj-lt"/>
              </a:rPr>
              <a:t>Sono fasi fondamentali. Dalle scelte fatte in queste fasi dipende: </a:t>
            </a:r>
          </a:p>
          <a:p>
            <a:pPr marL="720725" indent="-276225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it-IT" sz="2200" kern="0" dirty="0">
                <a:latin typeface="+mj-lt"/>
              </a:rPr>
              <a:t>il comportamento della struttura durante il sisma (se la struttura è stata concepita male, il calcolo potrà attenuarne i difetti, ma non riuscirà a trasformarla in una buona struttura)</a:t>
            </a:r>
          </a:p>
          <a:p>
            <a:pPr marL="720725" indent="-276225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it-IT" sz="2200" kern="0" dirty="0">
                <a:latin typeface="+mj-lt"/>
              </a:rPr>
              <a:t>il costo della struttura (se la struttura è stata concepita male, il costo sarà sicuramente maggiore)</a:t>
            </a:r>
          </a:p>
        </p:txBody>
      </p:sp>
    </p:spTree>
    <p:extLst>
      <p:ext uri="{BB962C8B-B14F-4D97-AF65-F5344CB8AC3E}">
        <p14:creationId xmlns:p14="http://schemas.microsoft.com/office/powerpoint/2010/main" val="1923682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5" grpId="0"/>
      <p:bldP spid="6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Principi base della progettazione strutturale</a:t>
            </a: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B7EBFCFC-74DD-4053-A836-2266028D83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1584000"/>
            <a:ext cx="7558088" cy="1918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800" dirty="0">
                <a:solidFill>
                  <a:srgbClr val="0070C0"/>
                </a:solidFill>
                <a:latin typeface="+mj-lt"/>
              </a:rPr>
              <a:t>Resistenza e rigidezza dell’impalcato</a:t>
            </a:r>
            <a:br>
              <a:rPr lang="it-IT" sz="2800" dirty="0">
                <a:solidFill>
                  <a:srgbClr val="00B0F0"/>
                </a:solidFill>
                <a:latin typeface="+mj-lt"/>
              </a:rPr>
            </a:br>
            <a:r>
              <a:rPr lang="it-IT" sz="2800" dirty="0">
                <a:solidFill>
                  <a:srgbClr val="0070C0"/>
                </a:solidFill>
                <a:latin typeface="+mj-lt"/>
              </a:rPr>
              <a:t>=</a:t>
            </a:r>
            <a:br>
              <a:rPr lang="it-IT" sz="2800" dirty="0">
                <a:solidFill>
                  <a:srgbClr val="0070C0"/>
                </a:solidFill>
                <a:latin typeface="+mj-lt"/>
              </a:rPr>
            </a:br>
            <a:r>
              <a:rPr lang="it-IT" sz="2800" dirty="0">
                <a:solidFill>
                  <a:srgbClr val="0070C0"/>
                </a:solidFill>
                <a:latin typeface="+mj-lt"/>
              </a:rPr>
              <a:t> </a:t>
            </a:r>
            <a:r>
              <a:rPr lang="it-IT" sz="2400" dirty="0">
                <a:solidFill>
                  <a:srgbClr val="0070C0"/>
                </a:solidFill>
                <a:latin typeface="+mj-lt"/>
              </a:rPr>
              <a:t>Esistenza di una soletta di adeguato spessore, continua e senza forti riduzioni in pianta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EF856B35-3155-4CFC-8E0F-19C838B325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3960000"/>
            <a:ext cx="7558088" cy="1018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400" dirty="0">
                <a:latin typeface="+mj-lt"/>
              </a:rPr>
              <a:t>Serve per garantire la trasmissione delle azioni inerziali dalle masse agli elementi resistenti</a:t>
            </a:r>
          </a:p>
        </p:txBody>
      </p:sp>
      <p:sp>
        <p:nvSpPr>
          <p:cNvPr id="9" name="Text Box 5">
            <a:extLst>
              <a:ext uri="{FF2B5EF4-FFF2-40B4-BE49-F238E27FC236}">
                <a16:creationId xmlns:a16="http://schemas.microsoft.com/office/drawing/2014/main" id="{A135FB19-745E-4501-9FA9-D769315C06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3487" y="5040000"/>
            <a:ext cx="8245027" cy="1307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400" dirty="0">
                <a:latin typeface="+mj-lt"/>
              </a:rPr>
              <a:t>Consente di limitare il numero di modi da prendere in considerazione per valutare la risposta dinamica della struttura</a:t>
            </a:r>
          </a:p>
        </p:txBody>
      </p:sp>
    </p:spTree>
    <p:extLst>
      <p:ext uri="{BB962C8B-B14F-4D97-AF65-F5344CB8AC3E}">
        <p14:creationId xmlns:p14="http://schemas.microsoft.com/office/powerpoint/2010/main" val="2669330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9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Principi base della progettazione strutturale</a:t>
            </a: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C56510FB-7510-423A-9FC6-1EE95D2AD1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1584000"/>
            <a:ext cx="7558088" cy="1918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800" dirty="0">
                <a:solidFill>
                  <a:srgbClr val="0070C0"/>
                </a:solidFill>
                <a:latin typeface="+mj-lt"/>
              </a:rPr>
              <a:t>Adeguata fondazione</a:t>
            </a:r>
            <a:br>
              <a:rPr lang="it-IT" sz="2800" dirty="0">
                <a:solidFill>
                  <a:srgbClr val="00B0F0"/>
                </a:solidFill>
                <a:latin typeface="+mj-lt"/>
              </a:rPr>
            </a:br>
            <a:r>
              <a:rPr lang="it-IT" sz="2800" dirty="0">
                <a:solidFill>
                  <a:srgbClr val="0070C0"/>
                </a:solidFill>
                <a:latin typeface="+mj-lt"/>
              </a:rPr>
              <a:t>=</a:t>
            </a:r>
            <a:br>
              <a:rPr lang="it-IT" sz="2800" dirty="0">
                <a:solidFill>
                  <a:srgbClr val="0070C0"/>
                </a:solidFill>
                <a:latin typeface="+mj-lt"/>
              </a:rPr>
            </a:br>
            <a:r>
              <a:rPr lang="it-IT" sz="2800" dirty="0">
                <a:solidFill>
                  <a:srgbClr val="0070C0"/>
                </a:solidFill>
                <a:latin typeface="+mj-lt"/>
              </a:rPr>
              <a:t> </a:t>
            </a:r>
            <a:r>
              <a:rPr lang="it-IT" sz="2400" dirty="0">
                <a:solidFill>
                  <a:srgbClr val="0070C0"/>
                </a:solidFill>
                <a:latin typeface="+mj-lt"/>
              </a:rPr>
              <a:t>Elementi di fondazione ben collegati tra loro </a:t>
            </a:r>
            <a:br>
              <a:rPr lang="it-IT" sz="2400" dirty="0">
                <a:solidFill>
                  <a:srgbClr val="0070C0"/>
                </a:solidFill>
                <a:latin typeface="+mj-lt"/>
              </a:rPr>
            </a:br>
            <a:r>
              <a:rPr lang="it-IT" sz="2400" dirty="0">
                <a:solidFill>
                  <a:srgbClr val="0070C0"/>
                </a:solidFill>
                <a:latin typeface="+mj-lt"/>
              </a:rPr>
              <a:t>e dotati di adeguata rigidezza</a:t>
            </a: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4314435A-560A-4FCC-BA88-1027D64914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3960000"/>
            <a:ext cx="7558088" cy="94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400" dirty="0">
                <a:latin typeface="+mj-lt"/>
              </a:rPr>
              <a:t>Serve per evitare cedimenti differenziali </a:t>
            </a:r>
            <a:br>
              <a:rPr lang="it-IT" sz="2400" dirty="0">
                <a:latin typeface="+mj-lt"/>
              </a:rPr>
            </a:br>
            <a:r>
              <a:rPr lang="it-IT" sz="2400" dirty="0">
                <a:latin typeface="+mj-lt"/>
              </a:rPr>
              <a:t>(verticali e orizzontali) del piede dei pilastri</a:t>
            </a:r>
          </a:p>
        </p:txBody>
      </p:sp>
      <p:sp>
        <p:nvSpPr>
          <p:cNvPr id="10" name="Text Box 5">
            <a:extLst>
              <a:ext uri="{FF2B5EF4-FFF2-40B4-BE49-F238E27FC236}">
                <a16:creationId xmlns:a16="http://schemas.microsoft.com/office/drawing/2014/main" id="{CA197DC7-8B07-4F24-BA92-72AF25AAB6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5040000"/>
            <a:ext cx="7558088" cy="875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400" dirty="0">
                <a:latin typeface="+mj-lt"/>
              </a:rPr>
              <a:t>Assicura che l’intero edificio sia soggetto </a:t>
            </a:r>
            <a:br>
              <a:rPr lang="it-IT" sz="2400" dirty="0">
                <a:latin typeface="+mj-lt"/>
              </a:rPr>
            </a:br>
            <a:r>
              <a:rPr lang="it-IT" sz="2400" dirty="0">
                <a:latin typeface="+mj-lt"/>
              </a:rPr>
              <a:t>ad una uniforme eccitazione sismica</a:t>
            </a:r>
          </a:p>
        </p:txBody>
      </p:sp>
    </p:spTree>
    <p:extLst>
      <p:ext uri="{BB962C8B-B14F-4D97-AF65-F5344CB8AC3E}">
        <p14:creationId xmlns:p14="http://schemas.microsoft.com/office/powerpoint/2010/main" val="1843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1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Processo progettuale</a:t>
            </a:r>
          </a:p>
        </p:txBody>
      </p:sp>
      <p:sp>
        <p:nvSpPr>
          <p:cNvPr id="8" name="Segnaposto contenuto 1">
            <a:extLst>
              <a:ext uri="{FF2B5EF4-FFF2-40B4-BE49-F238E27FC236}">
                <a16:creationId xmlns:a16="http://schemas.microsoft.com/office/drawing/2014/main" id="{A0D81DF5-0783-40FB-A768-004D3DD93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1440000"/>
            <a:ext cx="11160000" cy="752942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it-IT" sz="2400" dirty="0">
                <a:latin typeface="+mj-lt"/>
              </a:rPr>
              <a:t>Concezione generale della struttura, nel rispetto di principi base di buona progettazione</a:t>
            </a:r>
          </a:p>
        </p:txBody>
      </p:sp>
      <p:sp>
        <p:nvSpPr>
          <p:cNvPr id="4" name="Segnaposto contenuto 1">
            <a:extLst>
              <a:ext uri="{FF2B5EF4-FFF2-40B4-BE49-F238E27FC236}">
                <a16:creationId xmlns:a16="http://schemas.microsoft.com/office/drawing/2014/main" id="{8BB85D37-2F72-4ED0-9021-1EA293DEE8AB}"/>
              </a:ext>
            </a:extLst>
          </p:cNvPr>
          <p:cNvSpPr txBox="1">
            <a:spLocks/>
          </p:cNvSpPr>
          <p:nvPr/>
        </p:nvSpPr>
        <p:spPr>
          <a:xfrm>
            <a:off x="611188" y="5047025"/>
            <a:ext cx="11160000" cy="455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5"/>
            </a:pPr>
            <a:r>
              <a:rPr lang="it-IT" sz="2400" dirty="0">
                <a:latin typeface="+mj-lt"/>
              </a:rPr>
              <a:t>Definizione delle armature ed elaborati grafici</a:t>
            </a:r>
          </a:p>
        </p:txBody>
      </p:sp>
      <p:sp>
        <p:nvSpPr>
          <p:cNvPr id="5" name="Segnaposto contenuto 1">
            <a:extLst>
              <a:ext uri="{FF2B5EF4-FFF2-40B4-BE49-F238E27FC236}">
                <a16:creationId xmlns:a16="http://schemas.microsoft.com/office/drawing/2014/main" id="{6CEF4BCC-9FD9-4001-8EFB-9F337224584C}"/>
              </a:ext>
            </a:extLst>
          </p:cNvPr>
          <p:cNvSpPr txBox="1">
            <a:spLocks/>
          </p:cNvSpPr>
          <p:nvPr/>
        </p:nvSpPr>
        <p:spPr>
          <a:xfrm>
            <a:off x="611188" y="2565080"/>
            <a:ext cx="11160000" cy="455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2"/>
            </a:pPr>
            <a:r>
              <a:rPr lang="it-IT" sz="2400" dirty="0">
                <a:latin typeface="+mj-lt"/>
              </a:rPr>
              <a:t>Impostazione della carpenteria dell’edificio</a:t>
            </a:r>
          </a:p>
        </p:txBody>
      </p:sp>
      <p:sp>
        <p:nvSpPr>
          <p:cNvPr id="6" name="Segnaposto contenuto 1">
            <a:extLst>
              <a:ext uri="{FF2B5EF4-FFF2-40B4-BE49-F238E27FC236}">
                <a16:creationId xmlns:a16="http://schemas.microsoft.com/office/drawing/2014/main" id="{5A1B553A-8825-4449-8BBC-1FFD8D84246D}"/>
              </a:ext>
            </a:extLst>
          </p:cNvPr>
          <p:cNvSpPr txBox="1">
            <a:spLocks/>
          </p:cNvSpPr>
          <p:nvPr/>
        </p:nvSpPr>
        <p:spPr>
          <a:xfrm>
            <a:off x="611188" y="3392395"/>
            <a:ext cx="11160000" cy="455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3"/>
            </a:pPr>
            <a:r>
              <a:rPr lang="it-IT" sz="2400" dirty="0">
                <a:latin typeface="+mj-lt"/>
              </a:rPr>
              <a:t>Dimensionamento delle sezioni e verifica di massima della struttura</a:t>
            </a:r>
          </a:p>
        </p:txBody>
      </p:sp>
      <p:sp>
        <p:nvSpPr>
          <p:cNvPr id="7" name="Segnaposto contenuto 1">
            <a:extLst>
              <a:ext uri="{FF2B5EF4-FFF2-40B4-BE49-F238E27FC236}">
                <a16:creationId xmlns:a16="http://schemas.microsoft.com/office/drawing/2014/main" id="{50766E5E-6E30-40DE-B661-A32423891343}"/>
              </a:ext>
            </a:extLst>
          </p:cNvPr>
          <p:cNvSpPr txBox="1">
            <a:spLocks/>
          </p:cNvSpPr>
          <p:nvPr/>
        </p:nvSpPr>
        <p:spPr>
          <a:xfrm>
            <a:off x="611188" y="4219710"/>
            <a:ext cx="11160000" cy="455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4"/>
            </a:pPr>
            <a:r>
              <a:rPr lang="it-IT" sz="2400" dirty="0">
                <a:latin typeface="+mj-lt"/>
              </a:rPr>
              <a:t>Analisi strutturale dettagliata e verifica del comportamento della struttura</a:t>
            </a:r>
          </a:p>
        </p:txBody>
      </p:sp>
    </p:spTree>
    <p:extLst>
      <p:ext uri="{BB962C8B-B14F-4D97-AF65-F5344CB8AC3E}">
        <p14:creationId xmlns:p14="http://schemas.microsoft.com/office/powerpoint/2010/main" val="975054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La regolarità strutturale</a:t>
            </a: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1023F19F-B141-490D-964E-390F8BE9B6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1823509"/>
            <a:ext cx="75580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73063" indent="-373063" eaLnBrk="1" hangingPunct="1">
              <a:spcBef>
                <a:spcPct val="50000"/>
              </a:spcBef>
            </a:pPr>
            <a:r>
              <a:rPr lang="it-IT" sz="2400" dirty="0">
                <a:latin typeface="+mj-lt"/>
              </a:rPr>
              <a:t>È un obiettivo fondamentale della progettazione …</a:t>
            </a: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id="{27104DF0-45B7-4139-9AB2-D52005BFEB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2471209"/>
            <a:ext cx="75580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73063" indent="-373063" eaLnBrk="1" hangingPunct="1">
              <a:spcBef>
                <a:spcPct val="50000"/>
              </a:spcBef>
            </a:pPr>
            <a:r>
              <a:rPr lang="it-IT" sz="2400" dirty="0">
                <a:latin typeface="+mj-lt"/>
              </a:rPr>
              <a:t>… ma cosa vuol dire regolarità?</a:t>
            </a:r>
          </a:p>
        </p:txBody>
      </p:sp>
      <p:sp>
        <p:nvSpPr>
          <p:cNvPr id="10" name="Text Box 4">
            <a:extLst>
              <a:ext uri="{FF2B5EF4-FFF2-40B4-BE49-F238E27FC236}">
                <a16:creationId xmlns:a16="http://schemas.microsoft.com/office/drawing/2014/main" id="{46D237ED-16AD-4DF8-BA00-44EB98976F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3600979"/>
            <a:ext cx="75580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400" dirty="0">
                <a:latin typeface="+mj-lt"/>
              </a:rPr>
              <a:t>Concetto generale, di portata molto vasta, facilmente intuibile ma difficile da definire</a:t>
            </a:r>
          </a:p>
        </p:txBody>
      </p:sp>
      <p:sp>
        <p:nvSpPr>
          <p:cNvPr id="11" name="Text Box 4">
            <a:extLst>
              <a:ext uri="{FF2B5EF4-FFF2-40B4-BE49-F238E27FC236}">
                <a16:creationId xmlns:a16="http://schemas.microsoft.com/office/drawing/2014/main" id="{D975D0C3-ED52-43B6-9E7D-0C1BE89B7B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5008310"/>
            <a:ext cx="75580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400" dirty="0">
                <a:latin typeface="+mj-lt"/>
              </a:rPr>
              <a:t>In realtà esistono molte problematiche, completamente diverse, che rientrano nel concetto di regolarità …</a:t>
            </a:r>
          </a:p>
        </p:txBody>
      </p:sp>
    </p:spTree>
    <p:extLst>
      <p:ext uri="{BB962C8B-B14F-4D97-AF65-F5344CB8AC3E}">
        <p14:creationId xmlns:p14="http://schemas.microsoft.com/office/powerpoint/2010/main" val="3466419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9" grpId="0" autoUpdateAnimBg="0"/>
      <p:bldP spid="10" grpId="0" autoUpdateAnimBg="0"/>
      <p:bldP spid="1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La regolarità strutturale</a:t>
            </a: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1023F19F-B141-490D-964E-390F8BE9B6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000" y="1467459"/>
            <a:ext cx="11160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73063" indent="-373063" eaLnBrk="1" hangingPunct="1">
              <a:spcBef>
                <a:spcPct val="50000"/>
              </a:spcBef>
            </a:pPr>
            <a:r>
              <a:rPr lang="it-IT" sz="2400" dirty="0">
                <a:latin typeface="+mj-lt"/>
              </a:rPr>
              <a:t>È un obiettivo fondamentale della progettazione che condiziona…</a:t>
            </a: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632BC97E-109B-4113-A2A9-B1657E84BF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000" y="2087112"/>
            <a:ext cx="11160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it-IT" sz="2400" dirty="0">
                <a:latin typeface="+mj-lt"/>
              </a:rPr>
              <a:t>La qualità del comportamento strutturale</a:t>
            </a: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5E4EAD01-CC84-48F5-A1A6-498A2D7531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000" y="4140149"/>
            <a:ext cx="111600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20725" indent="-276225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it-IT" sz="2000" dirty="0">
                <a:latin typeface="+mj-lt"/>
              </a:rPr>
              <a:t>Definire un modello geometrico e meccanico dell’edificio</a:t>
            </a:r>
          </a:p>
          <a:p>
            <a:pPr marL="720725" indent="-276225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it-IT" sz="2000" dirty="0">
                <a:latin typeface="+mj-lt"/>
              </a:rPr>
              <a:t>Valutare la risposta sismica in campo elastico</a:t>
            </a:r>
          </a:p>
          <a:p>
            <a:pPr marL="720725" indent="-276225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it-IT" sz="2000" dirty="0">
                <a:latin typeface="+mj-lt"/>
              </a:rPr>
              <a:t>Valutare la risposta sismica oltre i limiti elastici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it-IT" sz="2000" dirty="0">
              <a:latin typeface="+mj-lt"/>
            </a:endParaRPr>
          </a:p>
        </p:txBody>
      </p:sp>
      <p:sp>
        <p:nvSpPr>
          <p:cNvPr id="17" name="Rectangle 7">
            <a:extLst>
              <a:ext uri="{FF2B5EF4-FFF2-40B4-BE49-F238E27FC236}">
                <a16:creationId xmlns:a16="http://schemas.microsoft.com/office/drawing/2014/main" id="{7DD91BB1-5A03-48AC-9968-1EB81AF6C0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000" y="5281210"/>
            <a:ext cx="11160000" cy="573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44500">
              <a:spcBef>
                <a:spcPct val="20000"/>
              </a:spcBef>
            </a:pPr>
            <a:r>
              <a:rPr lang="it-IT" sz="2400" dirty="0">
                <a:solidFill>
                  <a:srgbClr val="0070C0"/>
                </a:solidFill>
                <a:latin typeface="+mj-lt"/>
              </a:rPr>
              <a:t>Se l’edificio è regolare è possibile usare modelli e tipi di analisi standard</a:t>
            </a:r>
          </a:p>
        </p:txBody>
      </p:sp>
      <p:sp>
        <p:nvSpPr>
          <p:cNvPr id="18" name="Text Box 4">
            <a:extLst>
              <a:ext uri="{FF2B5EF4-FFF2-40B4-BE49-F238E27FC236}">
                <a16:creationId xmlns:a16="http://schemas.microsoft.com/office/drawing/2014/main" id="{D4D6A4B1-629A-41A2-9DCD-3C27C922E6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000" y="2658381"/>
            <a:ext cx="11160000" cy="863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1" hangingPunct="1">
              <a:spcBef>
                <a:spcPct val="50000"/>
              </a:spcBef>
              <a:buFont typeface="+mj-lt"/>
              <a:buAutoNum type="arabicPeriod" startAt="2"/>
            </a:pPr>
            <a:r>
              <a:rPr lang="it-IT" sz="2400" dirty="0">
                <a:latin typeface="+mj-lt"/>
              </a:rPr>
              <a:t>Il costo necessario per rendere la struttura idonea a sopportare le azioni e ad essere adatta all’uso per il quale è prevista</a:t>
            </a:r>
          </a:p>
        </p:txBody>
      </p:sp>
      <p:sp>
        <p:nvSpPr>
          <p:cNvPr id="19" name="Text Box 4">
            <a:extLst>
              <a:ext uri="{FF2B5EF4-FFF2-40B4-BE49-F238E27FC236}">
                <a16:creationId xmlns:a16="http://schemas.microsoft.com/office/drawing/2014/main" id="{6848BC18-0401-4ECB-B03B-26BD233F91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000" y="3569258"/>
            <a:ext cx="11160000" cy="570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spcBef>
                <a:spcPct val="50000"/>
              </a:spcBef>
              <a:buFont typeface="+mj-lt"/>
              <a:buAutoNum type="arabicPeriod" startAt="3"/>
            </a:pPr>
            <a:r>
              <a:rPr lang="it-IT" sz="2400" dirty="0">
                <a:latin typeface="+mj-lt"/>
              </a:rPr>
              <a:t>La capacità di prevedere il comportamento della struttura</a:t>
            </a:r>
          </a:p>
        </p:txBody>
      </p:sp>
    </p:spTree>
    <p:extLst>
      <p:ext uri="{BB962C8B-B14F-4D97-AF65-F5344CB8AC3E}">
        <p14:creationId xmlns:p14="http://schemas.microsoft.com/office/powerpoint/2010/main" val="324218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Principi base della progettazione strutturale</a:t>
            </a:r>
          </a:p>
        </p:txBody>
      </p:sp>
      <p:grpSp>
        <p:nvGrpSpPr>
          <p:cNvPr id="4" name="Group 11">
            <a:extLst>
              <a:ext uri="{FF2B5EF4-FFF2-40B4-BE49-F238E27FC236}">
                <a16:creationId xmlns:a16="http://schemas.microsoft.com/office/drawing/2014/main" id="{DA806A47-2090-4FAB-85A5-364C2BAB1A78}"/>
              </a:ext>
            </a:extLst>
          </p:cNvPr>
          <p:cNvGrpSpPr>
            <a:grpSpLocks/>
          </p:cNvGrpSpPr>
          <p:nvPr/>
        </p:nvGrpSpPr>
        <p:grpSpPr bwMode="auto">
          <a:xfrm>
            <a:off x="2298700" y="1888681"/>
            <a:ext cx="7594600" cy="2682875"/>
            <a:chOff x="498" y="1473"/>
            <a:chExt cx="4784" cy="1690"/>
          </a:xfrm>
        </p:grpSpPr>
        <p:sp>
          <p:nvSpPr>
            <p:cNvPr id="5" name="Text Box 3">
              <a:extLst>
                <a:ext uri="{FF2B5EF4-FFF2-40B4-BE49-F238E27FC236}">
                  <a16:creationId xmlns:a16="http://schemas.microsoft.com/office/drawing/2014/main" id="{D88F8310-1455-4768-9BE3-A213E327D4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8" y="1473"/>
              <a:ext cx="476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>
                <a:spcBef>
                  <a:spcPct val="50000"/>
                </a:spcBef>
              </a:pPr>
              <a:r>
                <a:rPr lang="it-IT" sz="2400" dirty="0">
                  <a:latin typeface="+mj-lt"/>
                </a:rPr>
                <a:t>Semplicità strutturale</a:t>
              </a:r>
            </a:p>
          </p:txBody>
        </p:sp>
        <p:sp>
          <p:nvSpPr>
            <p:cNvPr id="6" name="Text Box 4">
              <a:extLst>
                <a:ext uri="{FF2B5EF4-FFF2-40B4-BE49-F238E27FC236}">
                  <a16:creationId xmlns:a16="http://schemas.microsoft.com/office/drawing/2014/main" id="{9B89F231-B353-48A5-9091-633ADF0A56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8" y="2017"/>
              <a:ext cx="476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>
                <a:spcBef>
                  <a:spcPct val="50000"/>
                </a:spcBef>
              </a:pPr>
              <a:r>
                <a:rPr lang="it-IT" sz="2400" dirty="0">
                  <a:latin typeface="+mj-lt"/>
                </a:rPr>
                <a:t>Resistenza e rigidezza bi-direzionale</a:t>
              </a:r>
            </a:p>
          </p:txBody>
        </p:sp>
        <p:sp>
          <p:nvSpPr>
            <p:cNvPr id="7" name="Text Box 5">
              <a:extLst>
                <a:ext uri="{FF2B5EF4-FFF2-40B4-BE49-F238E27FC236}">
                  <a16:creationId xmlns:a16="http://schemas.microsoft.com/office/drawing/2014/main" id="{58779159-5660-49BD-ABDD-97B9C56D4C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8" y="2289"/>
              <a:ext cx="476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>
                <a:spcBef>
                  <a:spcPct val="50000"/>
                </a:spcBef>
              </a:pPr>
              <a:r>
                <a:rPr lang="it-IT" sz="2400" dirty="0">
                  <a:latin typeface="+mj-lt"/>
                </a:rPr>
                <a:t>Resistenza e rigidezza torsionale</a:t>
              </a:r>
            </a:p>
          </p:txBody>
        </p:sp>
        <p:sp>
          <p:nvSpPr>
            <p:cNvPr id="9" name="Text Box 6">
              <a:extLst>
                <a:ext uri="{FF2B5EF4-FFF2-40B4-BE49-F238E27FC236}">
                  <a16:creationId xmlns:a16="http://schemas.microsoft.com/office/drawing/2014/main" id="{A91D16EB-B73D-4016-A21E-97378F9A80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8" y="2561"/>
              <a:ext cx="476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>
                <a:spcBef>
                  <a:spcPct val="50000"/>
                </a:spcBef>
              </a:pPr>
              <a:r>
                <a:rPr lang="it-IT" sz="2400" dirty="0">
                  <a:latin typeface="+mj-lt"/>
                </a:rPr>
                <a:t>Resistenza e rigidezza dell’impalcato</a:t>
              </a:r>
            </a:p>
          </p:txBody>
        </p:sp>
        <p:sp>
          <p:nvSpPr>
            <p:cNvPr id="10" name="Text Box 7">
              <a:extLst>
                <a:ext uri="{FF2B5EF4-FFF2-40B4-BE49-F238E27FC236}">
                  <a16:creationId xmlns:a16="http://schemas.microsoft.com/office/drawing/2014/main" id="{59636359-3164-420E-8B86-72745A7DEA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8" y="2833"/>
              <a:ext cx="476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>
                <a:spcBef>
                  <a:spcPct val="50000"/>
                </a:spcBef>
              </a:pPr>
              <a:r>
                <a:rPr lang="it-IT" sz="2400" dirty="0">
                  <a:latin typeface="+mj-lt"/>
                </a:rPr>
                <a:t>Adeguata fondazione</a:t>
              </a:r>
            </a:p>
          </p:txBody>
        </p:sp>
        <p:sp>
          <p:nvSpPr>
            <p:cNvPr id="11" name="Text Box 8">
              <a:extLst>
                <a:ext uri="{FF2B5EF4-FFF2-40B4-BE49-F238E27FC236}">
                  <a16:creationId xmlns:a16="http://schemas.microsoft.com/office/drawing/2014/main" id="{626DF794-0E8C-4920-898D-8EA16000A9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" y="1745"/>
              <a:ext cx="4761" cy="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50000"/>
                </a:spcBef>
                <a:tabLst>
                  <a:tab pos="1531938" algn="ctr"/>
                  <a:tab pos="3716338" algn="ctr"/>
                  <a:tab pos="5902325" algn="ctr"/>
                </a:tabLst>
              </a:pPr>
              <a:r>
                <a:rPr lang="it-IT" sz="2400" dirty="0">
                  <a:latin typeface="+mj-lt"/>
                </a:rPr>
                <a:t>	Uniformità	Simmetria	Iperstaticità</a:t>
              </a:r>
            </a:p>
          </p:txBody>
        </p:sp>
      </p:grpSp>
      <p:sp>
        <p:nvSpPr>
          <p:cNvPr id="20" name="Rectangle 10">
            <a:extLst>
              <a:ext uri="{FF2B5EF4-FFF2-40B4-BE49-F238E27FC236}">
                <a16:creationId xmlns:a16="http://schemas.microsoft.com/office/drawing/2014/main" id="{8871E9F8-777E-4DA1-9457-7C18C394D3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000" y="4911281"/>
            <a:ext cx="1116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it-IT" sz="2400" dirty="0">
                <a:latin typeface="+mj-lt"/>
              </a:rPr>
              <a:t>… mirano ad ottenere la regolarità strutturale</a:t>
            </a:r>
          </a:p>
        </p:txBody>
      </p:sp>
      <p:sp>
        <p:nvSpPr>
          <p:cNvPr id="12" name="Text Box 5">
            <a:extLst>
              <a:ext uri="{FF2B5EF4-FFF2-40B4-BE49-F238E27FC236}">
                <a16:creationId xmlns:a16="http://schemas.microsoft.com/office/drawing/2014/main" id="{82C1CB15-5CBB-4A38-A6A0-B2F11B1370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05563"/>
            <a:ext cx="38814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it-IT" altLang="en-US" sz="1600" dirty="0">
                <a:latin typeface="+mj-lt"/>
              </a:rPr>
              <a:t>EC8, punto 4.2.1</a:t>
            </a:r>
          </a:p>
        </p:txBody>
      </p:sp>
    </p:spTree>
    <p:extLst>
      <p:ext uri="{BB962C8B-B14F-4D97-AF65-F5344CB8AC3E}">
        <p14:creationId xmlns:p14="http://schemas.microsoft.com/office/powerpoint/2010/main" val="3351091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Principi base della progettazione strutturale</a:t>
            </a:r>
          </a:p>
        </p:txBody>
      </p:sp>
      <p:sp>
        <p:nvSpPr>
          <p:cNvPr id="12" name="Text Box 3">
            <a:extLst>
              <a:ext uri="{FF2B5EF4-FFF2-40B4-BE49-F238E27FC236}">
                <a16:creationId xmlns:a16="http://schemas.microsoft.com/office/drawing/2014/main" id="{85BD0CDA-7C7D-4306-ABEF-6DBF833CE5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1584000"/>
            <a:ext cx="7558088" cy="1918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800" dirty="0">
                <a:solidFill>
                  <a:srgbClr val="0070C0"/>
                </a:solidFill>
                <a:latin typeface="+mj-lt"/>
              </a:rPr>
              <a:t>Semplicità strutturale</a:t>
            </a:r>
            <a:br>
              <a:rPr lang="it-IT" sz="2800" dirty="0">
                <a:solidFill>
                  <a:srgbClr val="0070C0"/>
                </a:solidFill>
                <a:latin typeface="+mj-lt"/>
              </a:rPr>
            </a:br>
            <a:r>
              <a:rPr lang="it-IT" sz="2800" dirty="0">
                <a:solidFill>
                  <a:srgbClr val="0070C0"/>
                </a:solidFill>
                <a:latin typeface="+mj-lt"/>
              </a:rPr>
              <a:t>=</a:t>
            </a:r>
            <a:br>
              <a:rPr lang="it-IT" sz="2800" dirty="0">
                <a:solidFill>
                  <a:srgbClr val="0070C0"/>
                </a:solidFill>
                <a:latin typeface="+mj-lt"/>
              </a:rPr>
            </a:br>
            <a:r>
              <a:rPr lang="it-IT" sz="2800" dirty="0">
                <a:solidFill>
                  <a:srgbClr val="0070C0"/>
                </a:solidFill>
                <a:latin typeface="+mj-lt"/>
              </a:rPr>
              <a:t> </a:t>
            </a:r>
            <a:r>
              <a:rPr lang="it-IT" sz="2400" dirty="0">
                <a:solidFill>
                  <a:srgbClr val="0070C0"/>
                </a:solidFill>
                <a:latin typeface="+mj-lt"/>
              </a:rPr>
              <a:t>Esistenza di chiari e diretti percorsi di trasmissione delle forze verticali e sismiche</a:t>
            </a:r>
          </a:p>
        </p:txBody>
      </p:sp>
      <p:sp>
        <p:nvSpPr>
          <p:cNvPr id="13" name="Text Box 4">
            <a:extLst>
              <a:ext uri="{FF2B5EF4-FFF2-40B4-BE49-F238E27FC236}">
                <a16:creationId xmlns:a16="http://schemas.microsoft.com/office/drawing/2014/main" id="{41627DC4-F387-42F9-A53A-0ED86C774E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3957638"/>
            <a:ext cx="7558088" cy="12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400" dirty="0">
                <a:latin typeface="+mj-lt"/>
              </a:rPr>
              <a:t>La modellazione, l’analisi, il dimensionamento, </a:t>
            </a:r>
            <a:br>
              <a:rPr lang="it-IT" sz="2400" dirty="0">
                <a:latin typeface="+mj-lt"/>
              </a:rPr>
            </a:br>
            <a:r>
              <a:rPr lang="it-IT" sz="2400" dirty="0">
                <a:latin typeface="+mj-lt"/>
              </a:rPr>
              <a:t>la definizione dei dettagli, la costruzione </a:t>
            </a:r>
            <a:br>
              <a:rPr lang="it-IT" sz="2400" dirty="0">
                <a:latin typeface="+mj-lt"/>
              </a:rPr>
            </a:br>
            <a:r>
              <a:rPr lang="it-IT" sz="2400" dirty="0">
                <a:latin typeface="+mj-lt"/>
              </a:rPr>
              <a:t>sono soggetti a minori incertezze</a:t>
            </a:r>
          </a:p>
        </p:txBody>
      </p:sp>
      <p:sp>
        <p:nvSpPr>
          <p:cNvPr id="14" name="Text Box 5">
            <a:extLst>
              <a:ext uri="{FF2B5EF4-FFF2-40B4-BE49-F238E27FC236}">
                <a16:creationId xmlns:a16="http://schemas.microsoft.com/office/drawing/2014/main" id="{7C0B17F9-FE21-43DD-9178-67805C1537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5397500"/>
            <a:ext cx="7558088" cy="911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400" dirty="0">
                <a:latin typeface="+mj-lt"/>
              </a:rPr>
              <a:t>La previsione del comportamento </a:t>
            </a:r>
            <a:br>
              <a:rPr lang="it-IT" sz="2400" dirty="0">
                <a:latin typeface="+mj-lt"/>
              </a:rPr>
            </a:br>
            <a:r>
              <a:rPr lang="it-IT" sz="2400" dirty="0">
                <a:latin typeface="+mj-lt"/>
              </a:rPr>
              <a:t>della struttura è più affidabile</a:t>
            </a:r>
          </a:p>
        </p:txBody>
      </p:sp>
    </p:spTree>
    <p:extLst>
      <p:ext uri="{BB962C8B-B14F-4D97-AF65-F5344CB8AC3E}">
        <p14:creationId xmlns:p14="http://schemas.microsoft.com/office/powerpoint/2010/main" val="140574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Principi base della progettazione strutturale</a:t>
            </a:r>
          </a:p>
        </p:txBody>
      </p:sp>
      <p:sp>
        <p:nvSpPr>
          <p:cNvPr id="12" name="Text Box 3">
            <a:extLst>
              <a:ext uri="{FF2B5EF4-FFF2-40B4-BE49-F238E27FC236}">
                <a16:creationId xmlns:a16="http://schemas.microsoft.com/office/drawing/2014/main" id="{85BD0CDA-7C7D-4306-ABEF-6DBF833CE5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1584000"/>
            <a:ext cx="7558088" cy="1918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800" dirty="0">
                <a:solidFill>
                  <a:srgbClr val="0070C0"/>
                </a:solidFill>
                <a:latin typeface="+mj-lt"/>
              </a:rPr>
              <a:t>Semplicità strutturale</a:t>
            </a:r>
            <a:endParaRPr lang="it-IT" sz="2400" dirty="0">
              <a:solidFill>
                <a:srgbClr val="0070C0"/>
              </a:solidFill>
              <a:latin typeface="+mj-lt"/>
            </a:endParaRPr>
          </a:p>
        </p:txBody>
      </p:sp>
      <p:grpSp>
        <p:nvGrpSpPr>
          <p:cNvPr id="6" name="Gruppo 38">
            <a:extLst>
              <a:ext uri="{FF2B5EF4-FFF2-40B4-BE49-F238E27FC236}">
                <a16:creationId xmlns:a16="http://schemas.microsoft.com/office/drawing/2014/main" id="{12C165C8-6FF1-4428-858D-8AA99486B816}"/>
              </a:ext>
            </a:extLst>
          </p:cNvPr>
          <p:cNvGrpSpPr>
            <a:grpSpLocks/>
          </p:cNvGrpSpPr>
          <p:nvPr/>
        </p:nvGrpSpPr>
        <p:grpSpPr bwMode="auto">
          <a:xfrm>
            <a:off x="3532592" y="3778813"/>
            <a:ext cx="2519363" cy="1512887"/>
            <a:chOff x="1259632" y="3960000"/>
            <a:chExt cx="2520280" cy="1512008"/>
          </a:xfrm>
        </p:grpSpPr>
        <p:grpSp>
          <p:nvGrpSpPr>
            <p:cNvPr id="7" name="Gruppo 39">
              <a:extLst>
                <a:ext uri="{FF2B5EF4-FFF2-40B4-BE49-F238E27FC236}">
                  <a16:creationId xmlns:a16="http://schemas.microsoft.com/office/drawing/2014/main" id="{7B584CD9-12D6-4BEE-A4ED-8CD338EB72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3960000"/>
              <a:ext cx="1800200" cy="360000"/>
              <a:chOff x="1619672" y="4005064"/>
              <a:chExt cx="1800200" cy="360000"/>
            </a:xfrm>
          </p:grpSpPr>
          <p:cxnSp>
            <p:nvCxnSpPr>
              <p:cNvPr id="34" name="Connettore 1 63">
                <a:extLst>
                  <a:ext uri="{FF2B5EF4-FFF2-40B4-BE49-F238E27FC236}">
                    <a16:creationId xmlns:a16="http://schemas.microsoft.com/office/drawing/2014/main" id="{227FE3E4-4B8B-4B3B-9AEB-F54ACB3BFD39}"/>
                  </a:ext>
                </a:extLst>
              </p:cNvPr>
              <p:cNvCxnSpPr/>
              <p:nvPr/>
            </p:nvCxnSpPr>
            <p:spPr>
              <a:xfrm>
                <a:off x="1620126" y="4005064"/>
                <a:ext cx="179929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ttore 1 64">
                <a:extLst>
                  <a:ext uri="{FF2B5EF4-FFF2-40B4-BE49-F238E27FC236}">
                    <a16:creationId xmlns:a16="http://schemas.microsoft.com/office/drawing/2014/main" id="{CE547DA7-70ED-4B88-AF78-804A25BBAF33}"/>
                  </a:ext>
                </a:extLst>
              </p:cNvPr>
              <p:cNvCxnSpPr/>
              <p:nvPr/>
            </p:nvCxnSpPr>
            <p:spPr>
              <a:xfrm>
                <a:off x="1620126" y="4005064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ttore 1 65">
                <a:extLst>
                  <a:ext uri="{FF2B5EF4-FFF2-40B4-BE49-F238E27FC236}">
                    <a16:creationId xmlns:a16="http://schemas.microsoft.com/office/drawing/2014/main" id="{B3A87116-0A6F-4B74-8A16-DF63A94FE2AD}"/>
                  </a:ext>
                </a:extLst>
              </p:cNvPr>
              <p:cNvCxnSpPr/>
              <p:nvPr/>
            </p:nvCxnSpPr>
            <p:spPr>
              <a:xfrm>
                <a:off x="2268062" y="4005064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ttore 1 66">
                <a:extLst>
                  <a:ext uri="{FF2B5EF4-FFF2-40B4-BE49-F238E27FC236}">
                    <a16:creationId xmlns:a16="http://schemas.microsoft.com/office/drawing/2014/main" id="{0E0BCBE9-9394-4790-9745-80A55C131033}"/>
                  </a:ext>
                </a:extLst>
              </p:cNvPr>
              <p:cNvCxnSpPr/>
              <p:nvPr/>
            </p:nvCxnSpPr>
            <p:spPr>
              <a:xfrm>
                <a:off x="2842946" y="4005064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ttore 1 67">
                <a:extLst>
                  <a:ext uri="{FF2B5EF4-FFF2-40B4-BE49-F238E27FC236}">
                    <a16:creationId xmlns:a16="http://schemas.microsoft.com/office/drawing/2014/main" id="{8FC01FD3-1AE9-41FC-8755-E1516CDECC69}"/>
                  </a:ext>
                </a:extLst>
              </p:cNvPr>
              <p:cNvCxnSpPr/>
              <p:nvPr/>
            </p:nvCxnSpPr>
            <p:spPr>
              <a:xfrm>
                <a:off x="3419418" y="4005064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uppo 40">
              <a:extLst>
                <a:ext uri="{FF2B5EF4-FFF2-40B4-BE49-F238E27FC236}">
                  <a16:creationId xmlns:a16="http://schemas.microsoft.com/office/drawing/2014/main" id="{F2DEE24D-F322-4321-868E-36982D2AA9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4320000"/>
              <a:ext cx="1800200" cy="360000"/>
              <a:chOff x="1619672" y="4005064"/>
              <a:chExt cx="1800200" cy="360000"/>
            </a:xfrm>
          </p:grpSpPr>
          <p:cxnSp>
            <p:nvCxnSpPr>
              <p:cNvPr id="29" name="Connettore 1 58">
                <a:extLst>
                  <a:ext uri="{FF2B5EF4-FFF2-40B4-BE49-F238E27FC236}">
                    <a16:creationId xmlns:a16="http://schemas.microsoft.com/office/drawing/2014/main" id="{A1113E02-7311-468E-803D-E36517FB4195}"/>
                  </a:ext>
                </a:extLst>
              </p:cNvPr>
              <p:cNvCxnSpPr/>
              <p:nvPr/>
            </p:nvCxnSpPr>
            <p:spPr>
              <a:xfrm>
                <a:off x="1620126" y="4005217"/>
                <a:ext cx="179929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ttore 1 59">
                <a:extLst>
                  <a:ext uri="{FF2B5EF4-FFF2-40B4-BE49-F238E27FC236}">
                    <a16:creationId xmlns:a16="http://schemas.microsoft.com/office/drawing/2014/main" id="{4931B608-007B-40BE-AA58-9F4FF7D022C1}"/>
                  </a:ext>
                </a:extLst>
              </p:cNvPr>
              <p:cNvCxnSpPr/>
              <p:nvPr/>
            </p:nvCxnSpPr>
            <p:spPr>
              <a:xfrm>
                <a:off x="1620126" y="4005217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ttore 1 60">
                <a:extLst>
                  <a:ext uri="{FF2B5EF4-FFF2-40B4-BE49-F238E27FC236}">
                    <a16:creationId xmlns:a16="http://schemas.microsoft.com/office/drawing/2014/main" id="{CA53727A-C584-400B-B1D9-EB238EC60CC4}"/>
                  </a:ext>
                </a:extLst>
              </p:cNvPr>
              <p:cNvCxnSpPr/>
              <p:nvPr/>
            </p:nvCxnSpPr>
            <p:spPr>
              <a:xfrm>
                <a:off x="2268062" y="4005217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ttore 1 61">
                <a:extLst>
                  <a:ext uri="{FF2B5EF4-FFF2-40B4-BE49-F238E27FC236}">
                    <a16:creationId xmlns:a16="http://schemas.microsoft.com/office/drawing/2014/main" id="{318EE23E-27A1-4580-8962-C801E83200D1}"/>
                  </a:ext>
                </a:extLst>
              </p:cNvPr>
              <p:cNvCxnSpPr/>
              <p:nvPr/>
            </p:nvCxnSpPr>
            <p:spPr>
              <a:xfrm>
                <a:off x="2842946" y="4005217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ttore 1 62">
                <a:extLst>
                  <a:ext uri="{FF2B5EF4-FFF2-40B4-BE49-F238E27FC236}">
                    <a16:creationId xmlns:a16="http://schemas.microsoft.com/office/drawing/2014/main" id="{F0323963-C9DD-4BDA-92AC-537C996A34F4}"/>
                  </a:ext>
                </a:extLst>
              </p:cNvPr>
              <p:cNvCxnSpPr/>
              <p:nvPr/>
            </p:nvCxnSpPr>
            <p:spPr>
              <a:xfrm>
                <a:off x="3419418" y="4005217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uppo 41">
              <a:extLst>
                <a:ext uri="{FF2B5EF4-FFF2-40B4-BE49-F238E27FC236}">
                  <a16:creationId xmlns:a16="http://schemas.microsoft.com/office/drawing/2014/main" id="{54DCB43C-1AC2-47BD-899A-8C87415570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4680000"/>
              <a:ext cx="1800200" cy="360000"/>
              <a:chOff x="1619672" y="4005064"/>
              <a:chExt cx="1800200" cy="360000"/>
            </a:xfrm>
          </p:grpSpPr>
          <p:cxnSp>
            <p:nvCxnSpPr>
              <p:cNvPr id="24" name="Connettore 1 53">
                <a:extLst>
                  <a:ext uri="{FF2B5EF4-FFF2-40B4-BE49-F238E27FC236}">
                    <a16:creationId xmlns:a16="http://schemas.microsoft.com/office/drawing/2014/main" id="{03DC3B66-2FEF-4618-A84E-21B9C9BE96A6}"/>
                  </a:ext>
                </a:extLst>
              </p:cNvPr>
              <p:cNvCxnSpPr/>
              <p:nvPr/>
            </p:nvCxnSpPr>
            <p:spPr>
              <a:xfrm>
                <a:off x="1620126" y="4005370"/>
                <a:ext cx="179929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ttore 1 54">
                <a:extLst>
                  <a:ext uri="{FF2B5EF4-FFF2-40B4-BE49-F238E27FC236}">
                    <a16:creationId xmlns:a16="http://schemas.microsoft.com/office/drawing/2014/main" id="{F9A9822D-8FF1-474B-98B7-014222B5B97A}"/>
                  </a:ext>
                </a:extLst>
              </p:cNvPr>
              <p:cNvCxnSpPr/>
              <p:nvPr/>
            </p:nvCxnSpPr>
            <p:spPr>
              <a:xfrm>
                <a:off x="1620126" y="4005370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ttore 1 55">
                <a:extLst>
                  <a:ext uri="{FF2B5EF4-FFF2-40B4-BE49-F238E27FC236}">
                    <a16:creationId xmlns:a16="http://schemas.microsoft.com/office/drawing/2014/main" id="{5DBB0B35-DF2F-4747-BD37-A74237E1EF86}"/>
                  </a:ext>
                </a:extLst>
              </p:cNvPr>
              <p:cNvCxnSpPr/>
              <p:nvPr/>
            </p:nvCxnSpPr>
            <p:spPr>
              <a:xfrm>
                <a:off x="2268062" y="4005370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ttore 1 56">
                <a:extLst>
                  <a:ext uri="{FF2B5EF4-FFF2-40B4-BE49-F238E27FC236}">
                    <a16:creationId xmlns:a16="http://schemas.microsoft.com/office/drawing/2014/main" id="{EB302AB8-5021-4088-B1CA-FD822BE582DB}"/>
                  </a:ext>
                </a:extLst>
              </p:cNvPr>
              <p:cNvCxnSpPr/>
              <p:nvPr/>
            </p:nvCxnSpPr>
            <p:spPr>
              <a:xfrm>
                <a:off x="2842946" y="4005370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ttore 1 57">
                <a:extLst>
                  <a:ext uri="{FF2B5EF4-FFF2-40B4-BE49-F238E27FC236}">
                    <a16:creationId xmlns:a16="http://schemas.microsoft.com/office/drawing/2014/main" id="{A8D180AC-FCEB-4E4B-88D1-FF4FBBAC3D3F}"/>
                  </a:ext>
                </a:extLst>
              </p:cNvPr>
              <p:cNvCxnSpPr/>
              <p:nvPr/>
            </p:nvCxnSpPr>
            <p:spPr>
              <a:xfrm>
                <a:off x="3419418" y="4005370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uppo 42">
              <a:extLst>
                <a:ext uri="{FF2B5EF4-FFF2-40B4-BE49-F238E27FC236}">
                  <a16:creationId xmlns:a16="http://schemas.microsoft.com/office/drawing/2014/main" id="{23494A0B-AF9E-429E-A155-1B6029B1B2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5040000"/>
              <a:ext cx="1800200" cy="360000"/>
              <a:chOff x="1619672" y="4005064"/>
              <a:chExt cx="1800200" cy="360000"/>
            </a:xfrm>
          </p:grpSpPr>
          <p:cxnSp>
            <p:nvCxnSpPr>
              <p:cNvPr id="19" name="Connettore 1 48">
                <a:extLst>
                  <a:ext uri="{FF2B5EF4-FFF2-40B4-BE49-F238E27FC236}">
                    <a16:creationId xmlns:a16="http://schemas.microsoft.com/office/drawing/2014/main" id="{4C612DAA-CB0F-4761-9991-20E8B3A7F65D}"/>
                  </a:ext>
                </a:extLst>
              </p:cNvPr>
              <p:cNvCxnSpPr/>
              <p:nvPr/>
            </p:nvCxnSpPr>
            <p:spPr>
              <a:xfrm>
                <a:off x="1620126" y="4005523"/>
                <a:ext cx="179929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ttore 1 49">
                <a:extLst>
                  <a:ext uri="{FF2B5EF4-FFF2-40B4-BE49-F238E27FC236}">
                    <a16:creationId xmlns:a16="http://schemas.microsoft.com/office/drawing/2014/main" id="{3E1986D1-01E0-4FAD-8DE4-4F72242FE2C8}"/>
                  </a:ext>
                </a:extLst>
              </p:cNvPr>
              <p:cNvCxnSpPr/>
              <p:nvPr/>
            </p:nvCxnSpPr>
            <p:spPr>
              <a:xfrm>
                <a:off x="1620126" y="4005523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ttore 1 50">
                <a:extLst>
                  <a:ext uri="{FF2B5EF4-FFF2-40B4-BE49-F238E27FC236}">
                    <a16:creationId xmlns:a16="http://schemas.microsoft.com/office/drawing/2014/main" id="{0C2E44BE-6BE6-42B2-BF18-2CF8B2E25EDD}"/>
                  </a:ext>
                </a:extLst>
              </p:cNvPr>
              <p:cNvCxnSpPr/>
              <p:nvPr/>
            </p:nvCxnSpPr>
            <p:spPr>
              <a:xfrm>
                <a:off x="2268062" y="4005523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ttore 1 51">
                <a:extLst>
                  <a:ext uri="{FF2B5EF4-FFF2-40B4-BE49-F238E27FC236}">
                    <a16:creationId xmlns:a16="http://schemas.microsoft.com/office/drawing/2014/main" id="{C9ED6A90-462C-4513-9282-D2A6F0AFC59F}"/>
                  </a:ext>
                </a:extLst>
              </p:cNvPr>
              <p:cNvCxnSpPr/>
              <p:nvPr/>
            </p:nvCxnSpPr>
            <p:spPr>
              <a:xfrm>
                <a:off x="2842946" y="4005523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ttore 1 52">
                <a:extLst>
                  <a:ext uri="{FF2B5EF4-FFF2-40B4-BE49-F238E27FC236}">
                    <a16:creationId xmlns:a16="http://schemas.microsoft.com/office/drawing/2014/main" id="{5DC966AE-7B79-4AF7-B599-2D63A75D44DA}"/>
                  </a:ext>
                </a:extLst>
              </p:cNvPr>
              <p:cNvCxnSpPr/>
              <p:nvPr/>
            </p:nvCxnSpPr>
            <p:spPr>
              <a:xfrm>
                <a:off x="3419418" y="4005523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FBA911ED-187A-48F0-B6C9-E781CB4E3478}"/>
                </a:ext>
              </a:extLst>
            </p:cNvPr>
            <p:cNvSpPr/>
            <p:nvPr/>
          </p:nvSpPr>
          <p:spPr>
            <a:xfrm>
              <a:off x="1512137" y="5400613"/>
              <a:ext cx="215979" cy="71395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>
                <a:latin typeface="+mj-lt"/>
              </a:endParaRPr>
            </a:p>
          </p:txBody>
        </p:sp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B6CFB784-2C6B-4D0D-9792-81E80C19C39D}"/>
                </a:ext>
              </a:extLst>
            </p:cNvPr>
            <p:cNvSpPr/>
            <p:nvPr/>
          </p:nvSpPr>
          <p:spPr>
            <a:xfrm>
              <a:off x="2160073" y="5400613"/>
              <a:ext cx="215979" cy="71395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>
                <a:latin typeface="+mj-lt"/>
              </a:endParaRPr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A6953B9B-85DC-45F1-834F-E6698E45BECF}"/>
                </a:ext>
              </a:extLst>
            </p:cNvPr>
            <p:cNvSpPr/>
            <p:nvPr/>
          </p:nvSpPr>
          <p:spPr>
            <a:xfrm>
              <a:off x="2736544" y="5400613"/>
              <a:ext cx="215979" cy="71395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>
                <a:latin typeface="+mj-lt"/>
              </a:endParaRPr>
            </a:p>
          </p:txBody>
        </p:sp>
        <p:sp>
          <p:nvSpPr>
            <p:cNvPr id="17" name="Rettangolo 16">
              <a:extLst>
                <a:ext uri="{FF2B5EF4-FFF2-40B4-BE49-F238E27FC236}">
                  <a16:creationId xmlns:a16="http://schemas.microsoft.com/office/drawing/2014/main" id="{F9FE8140-081D-4BD6-8C51-9ED834F53C68}"/>
                </a:ext>
              </a:extLst>
            </p:cNvPr>
            <p:cNvSpPr/>
            <p:nvPr/>
          </p:nvSpPr>
          <p:spPr>
            <a:xfrm>
              <a:off x="3311429" y="5400613"/>
              <a:ext cx="215979" cy="71395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>
                <a:latin typeface="+mj-lt"/>
              </a:endParaRPr>
            </a:p>
          </p:txBody>
        </p:sp>
        <p:cxnSp>
          <p:nvCxnSpPr>
            <p:cNvPr id="18" name="Connettore 1 47">
              <a:extLst>
                <a:ext uri="{FF2B5EF4-FFF2-40B4-BE49-F238E27FC236}">
                  <a16:creationId xmlns:a16="http://schemas.microsoft.com/office/drawing/2014/main" id="{DDE94761-2F78-4D67-937F-54687F6F22A1}"/>
                </a:ext>
              </a:extLst>
            </p:cNvPr>
            <p:cNvCxnSpPr/>
            <p:nvPr/>
          </p:nvCxnSpPr>
          <p:spPr>
            <a:xfrm>
              <a:off x="1259632" y="5472008"/>
              <a:ext cx="252028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 Box 3">
            <a:extLst>
              <a:ext uri="{FF2B5EF4-FFF2-40B4-BE49-F238E27FC236}">
                <a16:creationId xmlns:a16="http://schemas.microsoft.com/office/drawing/2014/main" id="{518FA9C8-F22E-4A1C-9496-143753E93D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1292" y="2762813"/>
            <a:ext cx="79184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it-IT" sz="2400">
                <a:latin typeface="+mj-lt"/>
              </a:rPr>
              <a:t>Esempio (per carichi verticali)</a:t>
            </a:r>
          </a:p>
        </p:txBody>
      </p:sp>
      <p:grpSp>
        <p:nvGrpSpPr>
          <p:cNvPr id="40" name="Gruppo 37">
            <a:extLst>
              <a:ext uri="{FF2B5EF4-FFF2-40B4-BE49-F238E27FC236}">
                <a16:creationId xmlns:a16="http://schemas.microsoft.com/office/drawing/2014/main" id="{A9F04AB2-CDA2-426A-ADF0-E081745EF775}"/>
              </a:ext>
            </a:extLst>
          </p:cNvPr>
          <p:cNvGrpSpPr>
            <a:grpSpLocks/>
          </p:cNvGrpSpPr>
          <p:nvPr/>
        </p:nvGrpSpPr>
        <p:grpSpPr bwMode="auto">
          <a:xfrm>
            <a:off x="2667405" y="4021700"/>
            <a:ext cx="2520950" cy="1512888"/>
            <a:chOff x="1259632" y="3960000"/>
            <a:chExt cx="2520280" cy="1512008"/>
          </a:xfrm>
        </p:grpSpPr>
        <p:grpSp>
          <p:nvGrpSpPr>
            <p:cNvPr id="41" name="Gruppo 40">
              <a:extLst>
                <a:ext uri="{FF2B5EF4-FFF2-40B4-BE49-F238E27FC236}">
                  <a16:creationId xmlns:a16="http://schemas.microsoft.com/office/drawing/2014/main" id="{1703593E-0C83-4691-B544-25EEDB7607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3960000"/>
              <a:ext cx="1800200" cy="360000"/>
              <a:chOff x="1619672" y="4005064"/>
              <a:chExt cx="1800200" cy="360000"/>
            </a:xfrm>
          </p:grpSpPr>
          <p:cxnSp>
            <p:nvCxnSpPr>
              <p:cNvPr id="65" name="Connettore 1 6">
                <a:extLst>
                  <a:ext uri="{FF2B5EF4-FFF2-40B4-BE49-F238E27FC236}">
                    <a16:creationId xmlns:a16="http://schemas.microsoft.com/office/drawing/2014/main" id="{30D156B8-0635-4C01-833D-006CCF61715F}"/>
                  </a:ext>
                </a:extLst>
              </p:cNvPr>
              <p:cNvCxnSpPr/>
              <p:nvPr/>
            </p:nvCxnSpPr>
            <p:spPr>
              <a:xfrm>
                <a:off x="1619898" y="4005064"/>
                <a:ext cx="1799746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ttore 1 8">
                <a:extLst>
                  <a:ext uri="{FF2B5EF4-FFF2-40B4-BE49-F238E27FC236}">
                    <a16:creationId xmlns:a16="http://schemas.microsoft.com/office/drawing/2014/main" id="{5B9EA0FA-7ED3-43E4-9275-F1ABAD27C21B}"/>
                  </a:ext>
                </a:extLst>
              </p:cNvPr>
              <p:cNvCxnSpPr/>
              <p:nvPr/>
            </p:nvCxnSpPr>
            <p:spPr>
              <a:xfrm>
                <a:off x="1619898" y="4005064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ttore 1 9">
                <a:extLst>
                  <a:ext uri="{FF2B5EF4-FFF2-40B4-BE49-F238E27FC236}">
                    <a16:creationId xmlns:a16="http://schemas.microsoft.com/office/drawing/2014/main" id="{88BDFDC2-E111-4441-818D-9C5B8A66E8C7}"/>
                  </a:ext>
                </a:extLst>
              </p:cNvPr>
              <p:cNvCxnSpPr/>
              <p:nvPr/>
            </p:nvCxnSpPr>
            <p:spPr>
              <a:xfrm>
                <a:off x="2267426" y="4005064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ttore 1 10">
                <a:extLst>
                  <a:ext uri="{FF2B5EF4-FFF2-40B4-BE49-F238E27FC236}">
                    <a16:creationId xmlns:a16="http://schemas.microsoft.com/office/drawing/2014/main" id="{0DE38C8B-06CB-4283-88FC-F4FEC4844BFF}"/>
                  </a:ext>
                </a:extLst>
              </p:cNvPr>
              <p:cNvCxnSpPr/>
              <p:nvPr/>
            </p:nvCxnSpPr>
            <p:spPr>
              <a:xfrm>
                <a:off x="2843535" y="4005064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ttore 1 11">
                <a:extLst>
                  <a:ext uri="{FF2B5EF4-FFF2-40B4-BE49-F238E27FC236}">
                    <a16:creationId xmlns:a16="http://schemas.microsoft.com/office/drawing/2014/main" id="{359C226B-91D4-47EF-A9FE-59ABBEEC8A2E}"/>
                  </a:ext>
                </a:extLst>
              </p:cNvPr>
              <p:cNvCxnSpPr/>
              <p:nvPr/>
            </p:nvCxnSpPr>
            <p:spPr>
              <a:xfrm>
                <a:off x="3419644" y="4005064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uppo 41">
              <a:extLst>
                <a:ext uri="{FF2B5EF4-FFF2-40B4-BE49-F238E27FC236}">
                  <a16:creationId xmlns:a16="http://schemas.microsoft.com/office/drawing/2014/main" id="{3AA9E406-B86E-4708-A87E-A7E9DA8EC0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4320000"/>
              <a:ext cx="1800200" cy="360000"/>
              <a:chOff x="1619672" y="4005064"/>
              <a:chExt cx="1800200" cy="360000"/>
            </a:xfrm>
          </p:grpSpPr>
          <p:cxnSp>
            <p:nvCxnSpPr>
              <p:cNvPr id="60" name="Connettore 1 14">
                <a:extLst>
                  <a:ext uri="{FF2B5EF4-FFF2-40B4-BE49-F238E27FC236}">
                    <a16:creationId xmlns:a16="http://schemas.microsoft.com/office/drawing/2014/main" id="{01EF9BDB-52B4-4047-BE30-6D64AE8A3A83}"/>
                  </a:ext>
                </a:extLst>
              </p:cNvPr>
              <p:cNvCxnSpPr/>
              <p:nvPr/>
            </p:nvCxnSpPr>
            <p:spPr>
              <a:xfrm>
                <a:off x="1619898" y="4005217"/>
                <a:ext cx="1799746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ttore 1 15">
                <a:extLst>
                  <a:ext uri="{FF2B5EF4-FFF2-40B4-BE49-F238E27FC236}">
                    <a16:creationId xmlns:a16="http://schemas.microsoft.com/office/drawing/2014/main" id="{263315D4-7231-4091-B2F6-A179A9E60947}"/>
                  </a:ext>
                </a:extLst>
              </p:cNvPr>
              <p:cNvCxnSpPr/>
              <p:nvPr/>
            </p:nvCxnSpPr>
            <p:spPr>
              <a:xfrm>
                <a:off x="1619898" y="4005217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ttore 1 16">
                <a:extLst>
                  <a:ext uri="{FF2B5EF4-FFF2-40B4-BE49-F238E27FC236}">
                    <a16:creationId xmlns:a16="http://schemas.microsoft.com/office/drawing/2014/main" id="{D737F47E-12A3-484F-9C1A-0F6CD06A1397}"/>
                  </a:ext>
                </a:extLst>
              </p:cNvPr>
              <p:cNvCxnSpPr/>
              <p:nvPr/>
            </p:nvCxnSpPr>
            <p:spPr>
              <a:xfrm>
                <a:off x="2267426" y="4005217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ttore 1 17">
                <a:extLst>
                  <a:ext uri="{FF2B5EF4-FFF2-40B4-BE49-F238E27FC236}">
                    <a16:creationId xmlns:a16="http://schemas.microsoft.com/office/drawing/2014/main" id="{3148D3E9-ECF7-42CF-B6B9-4830E4C8DBB5}"/>
                  </a:ext>
                </a:extLst>
              </p:cNvPr>
              <p:cNvCxnSpPr/>
              <p:nvPr/>
            </p:nvCxnSpPr>
            <p:spPr>
              <a:xfrm>
                <a:off x="2843535" y="4005217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ttore 1 18">
                <a:extLst>
                  <a:ext uri="{FF2B5EF4-FFF2-40B4-BE49-F238E27FC236}">
                    <a16:creationId xmlns:a16="http://schemas.microsoft.com/office/drawing/2014/main" id="{2AA8913F-F13F-4DD6-ACF0-992C935BC4A6}"/>
                  </a:ext>
                </a:extLst>
              </p:cNvPr>
              <p:cNvCxnSpPr/>
              <p:nvPr/>
            </p:nvCxnSpPr>
            <p:spPr>
              <a:xfrm>
                <a:off x="3419644" y="4005217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uppo 42">
              <a:extLst>
                <a:ext uri="{FF2B5EF4-FFF2-40B4-BE49-F238E27FC236}">
                  <a16:creationId xmlns:a16="http://schemas.microsoft.com/office/drawing/2014/main" id="{543A78BD-C69C-4861-A691-F15B8EAE17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4680000"/>
              <a:ext cx="1800200" cy="360000"/>
              <a:chOff x="1619672" y="4005064"/>
              <a:chExt cx="1800200" cy="360000"/>
            </a:xfrm>
          </p:grpSpPr>
          <p:cxnSp>
            <p:nvCxnSpPr>
              <p:cNvPr id="55" name="Connettore 1 20">
                <a:extLst>
                  <a:ext uri="{FF2B5EF4-FFF2-40B4-BE49-F238E27FC236}">
                    <a16:creationId xmlns:a16="http://schemas.microsoft.com/office/drawing/2014/main" id="{234F56FD-9EB4-4656-B417-A1EEE4CB648E}"/>
                  </a:ext>
                </a:extLst>
              </p:cNvPr>
              <p:cNvCxnSpPr/>
              <p:nvPr/>
            </p:nvCxnSpPr>
            <p:spPr>
              <a:xfrm>
                <a:off x="1619898" y="4005370"/>
                <a:ext cx="1799746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ttore 1 21">
                <a:extLst>
                  <a:ext uri="{FF2B5EF4-FFF2-40B4-BE49-F238E27FC236}">
                    <a16:creationId xmlns:a16="http://schemas.microsoft.com/office/drawing/2014/main" id="{4CDA40A0-94F3-4645-A41B-7BC54D81DF32}"/>
                  </a:ext>
                </a:extLst>
              </p:cNvPr>
              <p:cNvCxnSpPr/>
              <p:nvPr/>
            </p:nvCxnSpPr>
            <p:spPr>
              <a:xfrm>
                <a:off x="1619898" y="4005370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ttore 1 22">
                <a:extLst>
                  <a:ext uri="{FF2B5EF4-FFF2-40B4-BE49-F238E27FC236}">
                    <a16:creationId xmlns:a16="http://schemas.microsoft.com/office/drawing/2014/main" id="{A30C3E21-FC21-48C4-A9FC-0D7F4D87694E}"/>
                  </a:ext>
                </a:extLst>
              </p:cNvPr>
              <p:cNvCxnSpPr/>
              <p:nvPr/>
            </p:nvCxnSpPr>
            <p:spPr>
              <a:xfrm>
                <a:off x="2267426" y="4005370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ttore 1 23">
                <a:extLst>
                  <a:ext uri="{FF2B5EF4-FFF2-40B4-BE49-F238E27FC236}">
                    <a16:creationId xmlns:a16="http://schemas.microsoft.com/office/drawing/2014/main" id="{D276C274-4FFE-475E-8F7C-CFB9FE506E15}"/>
                  </a:ext>
                </a:extLst>
              </p:cNvPr>
              <p:cNvCxnSpPr/>
              <p:nvPr/>
            </p:nvCxnSpPr>
            <p:spPr>
              <a:xfrm>
                <a:off x="2843535" y="4005370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ttore 1 24">
                <a:extLst>
                  <a:ext uri="{FF2B5EF4-FFF2-40B4-BE49-F238E27FC236}">
                    <a16:creationId xmlns:a16="http://schemas.microsoft.com/office/drawing/2014/main" id="{304CBB68-BA88-4962-9DE2-7DE5DED67310}"/>
                  </a:ext>
                </a:extLst>
              </p:cNvPr>
              <p:cNvCxnSpPr/>
              <p:nvPr/>
            </p:nvCxnSpPr>
            <p:spPr>
              <a:xfrm>
                <a:off x="3419644" y="4005370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uppo 43">
              <a:extLst>
                <a:ext uri="{FF2B5EF4-FFF2-40B4-BE49-F238E27FC236}">
                  <a16:creationId xmlns:a16="http://schemas.microsoft.com/office/drawing/2014/main" id="{7BF1F2DE-2AB3-4124-B560-2BF3589C4B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5040000"/>
              <a:ext cx="1800200" cy="360000"/>
              <a:chOff x="1619672" y="4005064"/>
              <a:chExt cx="1800200" cy="360000"/>
            </a:xfrm>
          </p:grpSpPr>
          <p:cxnSp>
            <p:nvCxnSpPr>
              <p:cNvPr id="50" name="Connettore 1 26">
                <a:extLst>
                  <a:ext uri="{FF2B5EF4-FFF2-40B4-BE49-F238E27FC236}">
                    <a16:creationId xmlns:a16="http://schemas.microsoft.com/office/drawing/2014/main" id="{75A9D307-1BFA-4F93-8AED-565CC9C89666}"/>
                  </a:ext>
                </a:extLst>
              </p:cNvPr>
              <p:cNvCxnSpPr/>
              <p:nvPr/>
            </p:nvCxnSpPr>
            <p:spPr>
              <a:xfrm>
                <a:off x="1619898" y="4005523"/>
                <a:ext cx="1799746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ttore 1 27">
                <a:extLst>
                  <a:ext uri="{FF2B5EF4-FFF2-40B4-BE49-F238E27FC236}">
                    <a16:creationId xmlns:a16="http://schemas.microsoft.com/office/drawing/2014/main" id="{61AAEE82-BF7B-4ED8-A12C-933CC6FD39B6}"/>
                  </a:ext>
                </a:extLst>
              </p:cNvPr>
              <p:cNvCxnSpPr/>
              <p:nvPr/>
            </p:nvCxnSpPr>
            <p:spPr>
              <a:xfrm>
                <a:off x="1619898" y="4005523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ttore 1 28">
                <a:extLst>
                  <a:ext uri="{FF2B5EF4-FFF2-40B4-BE49-F238E27FC236}">
                    <a16:creationId xmlns:a16="http://schemas.microsoft.com/office/drawing/2014/main" id="{E30A3AAF-C92D-4FBF-BA32-329291A2A526}"/>
                  </a:ext>
                </a:extLst>
              </p:cNvPr>
              <p:cNvCxnSpPr/>
              <p:nvPr/>
            </p:nvCxnSpPr>
            <p:spPr>
              <a:xfrm>
                <a:off x="2267426" y="4005523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ttore 1 29">
                <a:extLst>
                  <a:ext uri="{FF2B5EF4-FFF2-40B4-BE49-F238E27FC236}">
                    <a16:creationId xmlns:a16="http://schemas.microsoft.com/office/drawing/2014/main" id="{08DA1829-B2B5-43C7-9AA9-44F29CC9C9EF}"/>
                  </a:ext>
                </a:extLst>
              </p:cNvPr>
              <p:cNvCxnSpPr/>
              <p:nvPr/>
            </p:nvCxnSpPr>
            <p:spPr>
              <a:xfrm>
                <a:off x="2843535" y="4005523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ttore 1 30">
                <a:extLst>
                  <a:ext uri="{FF2B5EF4-FFF2-40B4-BE49-F238E27FC236}">
                    <a16:creationId xmlns:a16="http://schemas.microsoft.com/office/drawing/2014/main" id="{51D9107D-D3FB-4C39-B931-472FEB4C76E2}"/>
                  </a:ext>
                </a:extLst>
              </p:cNvPr>
              <p:cNvCxnSpPr/>
              <p:nvPr/>
            </p:nvCxnSpPr>
            <p:spPr>
              <a:xfrm>
                <a:off x="3419644" y="4005523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Rettangolo 44">
              <a:extLst>
                <a:ext uri="{FF2B5EF4-FFF2-40B4-BE49-F238E27FC236}">
                  <a16:creationId xmlns:a16="http://schemas.microsoft.com/office/drawing/2014/main" id="{4C3D29D2-23D2-4545-A4A3-8933A222E3C5}"/>
                </a:ext>
              </a:extLst>
            </p:cNvPr>
            <p:cNvSpPr/>
            <p:nvPr/>
          </p:nvSpPr>
          <p:spPr>
            <a:xfrm>
              <a:off x="1511977" y="5400612"/>
              <a:ext cx="215843" cy="71396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>
                <a:latin typeface="+mj-lt"/>
              </a:endParaRPr>
            </a:p>
          </p:txBody>
        </p:sp>
        <p:sp>
          <p:nvSpPr>
            <p:cNvPr id="46" name="Rettangolo 45">
              <a:extLst>
                <a:ext uri="{FF2B5EF4-FFF2-40B4-BE49-F238E27FC236}">
                  <a16:creationId xmlns:a16="http://schemas.microsoft.com/office/drawing/2014/main" id="{8C64005E-DAC5-44B5-AE31-5CDE79E44DD0}"/>
                </a:ext>
              </a:extLst>
            </p:cNvPr>
            <p:cNvSpPr/>
            <p:nvPr/>
          </p:nvSpPr>
          <p:spPr>
            <a:xfrm>
              <a:off x="2159505" y="5400612"/>
              <a:ext cx="215843" cy="71396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>
                <a:latin typeface="+mj-lt"/>
              </a:endParaRPr>
            </a:p>
          </p:txBody>
        </p:sp>
        <p:sp>
          <p:nvSpPr>
            <p:cNvPr id="47" name="Rettangolo 46">
              <a:extLst>
                <a:ext uri="{FF2B5EF4-FFF2-40B4-BE49-F238E27FC236}">
                  <a16:creationId xmlns:a16="http://schemas.microsoft.com/office/drawing/2014/main" id="{041EFF93-733B-45A1-8898-B0B7848195B3}"/>
                </a:ext>
              </a:extLst>
            </p:cNvPr>
            <p:cNvSpPr/>
            <p:nvPr/>
          </p:nvSpPr>
          <p:spPr>
            <a:xfrm>
              <a:off x="2735615" y="5400612"/>
              <a:ext cx="215843" cy="71396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>
                <a:latin typeface="+mj-lt"/>
              </a:endParaRPr>
            </a:p>
          </p:txBody>
        </p:sp>
        <p:sp>
          <p:nvSpPr>
            <p:cNvPr id="48" name="Rettangolo 47">
              <a:extLst>
                <a:ext uri="{FF2B5EF4-FFF2-40B4-BE49-F238E27FC236}">
                  <a16:creationId xmlns:a16="http://schemas.microsoft.com/office/drawing/2014/main" id="{CCDD4529-3408-4E21-B013-72DB2C2EA6A3}"/>
                </a:ext>
              </a:extLst>
            </p:cNvPr>
            <p:cNvSpPr/>
            <p:nvPr/>
          </p:nvSpPr>
          <p:spPr>
            <a:xfrm>
              <a:off x="3311723" y="5400612"/>
              <a:ext cx="215843" cy="71396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>
                <a:latin typeface="+mj-lt"/>
              </a:endParaRPr>
            </a:p>
          </p:txBody>
        </p:sp>
        <p:cxnSp>
          <p:nvCxnSpPr>
            <p:cNvPr id="49" name="Connettore 1 36">
              <a:extLst>
                <a:ext uri="{FF2B5EF4-FFF2-40B4-BE49-F238E27FC236}">
                  <a16:creationId xmlns:a16="http://schemas.microsoft.com/office/drawing/2014/main" id="{D0D851B5-BCA9-40A9-B02E-378455C5A1A5}"/>
                </a:ext>
              </a:extLst>
            </p:cNvPr>
            <p:cNvCxnSpPr/>
            <p:nvPr/>
          </p:nvCxnSpPr>
          <p:spPr>
            <a:xfrm>
              <a:off x="1259632" y="5472008"/>
              <a:ext cx="252028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Parallelogramma 69">
            <a:extLst>
              <a:ext uri="{FF2B5EF4-FFF2-40B4-BE49-F238E27FC236}">
                <a16:creationId xmlns:a16="http://schemas.microsoft.com/office/drawing/2014/main" id="{6526A26B-69FE-4F14-950F-4AC6A265A660}"/>
              </a:ext>
            </a:extLst>
          </p:cNvPr>
          <p:cNvSpPr/>
          <p:nvPr/>
        </p:nvSpPr>
        <p:spPr>
          <a:xfrm>
            <a:off x="3027767" y="3778813"/>
            <a:ext cx="2665413" cy="234950"/>
          </a:xfrm>
          <a:prstGeom prst="parallelogram">
            <a:avLst>
              <a:gd name="adj" fmla="val 369256"/>
            </a:avLst>
          </a:prstGeom>
          <a:solidFill>
            <a:schemeClr val="tx1"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latin typeface="+mj-lt"/>
            </a:endParaRPr>
          </a:p>
        </p:txBody>
      </p:sp>
      <p:sp>
        <p:nvSpPr>
          <p:cNvPr id="71" name="Parallelogramma 70">
            <a:extLst>
              <a:ext uri="{FF2B5EF4-FFF2-40B4-BE49-F238E27FC236}">
                <a16:creationId xmlns:a16="http://schemas.microsoft.com/office/drawing/2014/main" id="{A8EBA42D-98B7-41FD-AAC0-519D9852AE42}"/>
              </a:ext>
            </a:extLst>
          </p:cNvPr>
          <p:cNvSpPr/>
          <p:nvPr/>
        </p:nvSpPr>
        <p:spPr>
          <a:xfrm>
            <a:off x="3027767" y="4139175"/>
            <a:ext cx="2665413" cy="234950"/>
          </a:xfrm>
          <a:prstGeom prst="parallelogram">
            <a:avLst>
              <a:gd name="adj" fmla="val 369256"/>
            </a:avLst>
          </a:prstGeom>
          <a:solidFill>
            <a:schemeClr val="tx1"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latin typeface="+mj-lt"/>
            </a:endParaRPr>
          </a:p>
        </p:txBody>
      </p:sp>
      <p:sp>
        <p:nvSpPr>
          <p:cNvPr id="72" name="Parallelogramma 71">
            <a:extLst>
              <a:ext uri="{FF2B5EF4-FFF2-40B4-BE49-F238E27FC236}">
                <a16:creationId xmlns:a16="http://schemas.microsoft.com/office/drawing/2014/main" id="{A9597EE4-6D67-49B8-ADCC-7E8E31F0084B}"/>
              </a:ext>
            </a:extLst>
          </p:cNvPr>
          <p:cNvSpPr/>
          <p:nvPr/>
        </p:nvSpPr>
        <p:spPr>
          <a:xfrm>
            <a:off x="3027767" y="4499538"/>
            <a:ext cx="2665413" cy="233362"/>
          </a:xfrm>
          <a:prstGeom prst="parallelogram">
            <a:avLst>
              <a:gd name="adj" fmla="val 369256"/>
            </a:avLst>
          </a:prstGeom>
          <a:solidFill>
            <a:schemeClr val="tx1"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latin typeface="+mj-lt"/>
            </a:endParaRPr>
          </a:p>
        </p:txBody>
      </p:sp>
      <p:sp>
        <p:nvSpPr>
          <p:cNvPr id="73" name="Parallelogramma 72">
            <a:extLst>
              <a:ext uri="{FF2B5EF4-FFF2-40B4-BE49-F238E27FC236}">
                <a16:creationId xmlns:a16="http://schemas.microsoft.com/office/drawing/2014/main" id="{C6FA87AE-3697-4BA6-8CDA-18BC2F04BA27}"/>
              </a:ext>
            </a:extLst>
          </p:cNvPr>
          <p:cNvSpPr/>
          <p:nvPr/>
        </p:nvSpPr>
        <p:spPr>
          <a:xfrm>
            <a:off x="3027767" y="4859900"/>
            <a:ext cx="2665413" cy="233363"/>
          </a:xfrm>
          <a:prstGeom prst="parallelogram">
            <a:avLst>
              <a:gd name="adj" fmla="val 369256"/>
            </a:avLst>
          </a:prstGeom>
          <a:solidFill>
            <a:schemeClr val="tx1"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latin typeface="+mj-lt"/>
            </a:endParaRPr>
          </a:p>
        </p:txBody>
      </p:sp>
      <p:sp>
        <p:nvSpPr>
          <p:cNvPr id="74" name="Text Box 3">
            <a:extLst>
              <a:ext uri="{FF2B5EF4-FFF2-40B4-BE49-F238E27FC236}">
                <a16:creationId xmlns:a16="http://schemas.microsoft.com/office/drawing/2014/main" id="{969D62D1-42D9-4E38-B24F-D4E33D21F1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2317" y="3707375"/>
            <a:ext cx="35274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it-IT" dirty="0">
                <a:latin typeface="+mj-lt"/>
              </a:rPr>
              <a:t>Il solaio scarica sulle travi</a:t>
            </a:r>
          </a:p>
          <a:p>
            <a:pPr eaLnBrk="1" hangingPunct="1">
              <a:spcBef>
                <a:spcPct val="50000"/>
              </a:spcBef>
            </a:pPr>
            <a:r>
              <a:rPr lang="it-IT" dirty="0">
                <a:latin typeface="+mj-lt"/>
              </a:rPr>
              <a:t>Ciascuna trave scarica su due pilastri</a:t>
            </a:r>
          </a:p>
          <a:p>
            <a:pPr eaLnBrk="1" hangingPunct="1">
              <a:spcBef>
                <a:spcPct val="50000"/>
              </a:spcBef>
            </a:pPr>
            <a:r>
              <a:rPr lang="it-IT" dirty="0">
                <a:latin typeface="+mj-lt"/>
              </a:rPr>
              <a:t>I pilastri scaricano sul plinto</a:t>
            </a:r>
          </a:p>
          <a:p>
            <a:pPr eaLnBrk="1" hangingPunct="1">
              <a:spcBef>
                <a:spcPct val="50000"/>
              </a:spcBef>
            </a:pPr>
            <a:r>
              <a:rPr lang="it-IT" dirty="0">
                <a:latin typeface="+mj-lt"/>
              </a:rPr>
              <a:t>Il plinto scarica sul terreno</a:t>
            </a:r>
          </a:p>
        </p:txBody>
      </p:sp>
      <p:sp>
        <p:nvSpPr>
          <p:cNvPr id="75" name="Text Box 3">
            <a:extLst>
              <a:ext uri="{FF2B5EF4-FFF2-40B4-BE49-F238E27FC236}">
                <a16:creationId xmlns:a16="http://schemas.microsoft.com/office/drawing/2014/main" id="{2993BB17-E055-4020-9E0D-F0686A4D8D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2317" y="5794938"/>
            <a:ext cx="352742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dirty="0">
                <a:solidFill>
                  <a:srgbClr val="FF0000"/>
                </a:solidFill>
                <a:latin typeface="+mj-lt"/>
              </a:rPr>
              <a:t>Semplice</a:t>
            </a:r>
          </a:p>
        </p:txBody>
      </p:sp>
    </p:spTree>
    <p:extLst>
      <p:ext uri="{BB962C8B-B14F-4D97-AF65-F5344CB8AC3E}">
        <p14:creationId xmlns:p14="http://schemas.microsoft.com/office/powerpoint/2010/main" val="1297469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Principi base della progettazione strutturale</a:t>
            </a:r>
          </a:p>
        </p:txBody>
      </p:sp>
      <p:sp>
        <p:nvSpPr>
          <p:cNvPr id="12" name="Text Box 3">
            <a:extLst>
              <a:ext uri="{FF2B5EF4-FFF2-40B4-BE49-F238E27FC236}">
                <a16:creationId xmlns:a16="http://schemas.microsoft.com/office/drawing/2014/main" id="{85BD0CDA-7C7D-4306-ABEF-6DBF833CE5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6956" y="1584000"/>
            <a:ext cx="7558088" cy="1918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sz="2800" dirty="0">
                <a:solidFill>
                  <a:srgbClr val="0070C0"/>
                </a:solidFill>
                <a:latin typeface="+mj-lt"/>
              </a:rPr>
              <a:t>Semplicità strutturale</a:t>
            </a:r>
            <a:endParaRPr lang="it-IT" sz="2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39" name="Text Box 3">
            <a:extLst>
              <a:ext uri="{FF2B5EF4-FFF2-40B4-BE49-F238E27FC236}">
                <a16:creationId xmlns:a16="http://schemas.microsoft.com/office/drawing/2014/main" id="{518FA9C8-F22E-4A1C-9496-143753E93D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1292" y="2762813"/>
            <a:ext cx="79184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it-IT" sz="2400">
                <a:latin typeface="+mj-lt"/>
              </a:rPr>
              <a:t>Esempio (per carichi verticali)</a:t>
            </a:r>
          </a:p>
        </p:txBody>
      </p:sp>
      <p:sp>
        <p:nvSpPr>
          <p:cNvPr id="74" name="Text Box 3">
            <a:extLst>
              <a:ext uri="{FF2B5EF4-FFF2-40B4-BE49-F238E27FC236}">
                <a16:creationId xmlns:a16="http://schemas.microsoft.com/office/drawing/2014/main" id="{969D62D1-42D9-4E38-B24F-D4E33D21F1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2317" y="3707375"/>
            <a:ext cx="35274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it-IT" dirty="0">
                <a:latin typeface="+mj-lt"/>
              </a:rPr>
              <a:t>Se manca un pilastro:</a:t>
            </a:r>
          </a:p>
          <a:p>
            <a:pPr eaLnBrk="1" hangingPunct="1">
              <a:spcBef>
                <a:spcPct val="50000"/>
              </a:spcBef>
            </a:pPr>
            <a:r>
              <a:rPr lang="it-IT" dirty="0">
                <a:latin typeface="+mj-lt"/>
              </a:rPr>
              <a:t>Il flusso dei carichi cambia e diventa molto più contorto (il pilastro scarica su una trave che scarica su un altro pilastro)</a:t>
            </a:r>
          </a:p>
        </p:txBody>
      </p:sp>
      <p:sp>
        <p:nvSpPr>
          <p:cNvPr id="75" name="Text Box 3">
            <a:extLst>
              <a:ext uri="{FF2B5EF4-FFF2-40B4-BE49-F238E27FC236}">
                <a16:creationId xmlns:a16="http://schemas.microsoft.com/office/drawing/2014/main" id="{2993BB17-E055-4020-9E0D-F0686A4D8D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2317" y="5794938"/>
            <a:ext cx="352742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it-IT" dirty="0">
                <a:solidFill>
                  <a:srgbClr val="FF0000"/>
                </a:solidFill>
                <a:latin typeface="+mj-lt"/>
              </a:rPr>
              <a:t>Non è semplice</a:t>
            </a:r>
          </a:p>
        </p:txBody>
      </p:sp>
      <p:grpSp>
        <p:nvGrpSpPr>
          <p:cNvPr id="139" name="Gruppo 38">
            <a:extLst>
              <a:ext uri="{FF2B5EF4-FFF2-40B4-BE49-F238E27FC236}">
                <a16:creationId xmlns:a16="http://schemas.microsoft.com/office/drawing/2014/main" id="{5F27CEDD-A2BE-4781-A7A6-BBBA46A04E20}"/>
              </a:ext>
            </a:extLst>
          </p:cNvPr>
          <p:cNvGrpSpPr>
            <a:grpSpLocks/>
          </p:cNvGrpSpPr>
          <p:nvPr/>
        </p:nvGrpSpPr>
        <p:grpSpPr bwMode="auto">
          <a:xfrm>
            <a:off x="3531004" y="3780588"/>
            <a:ext cx="2519363" cy="1512887"/>
            <a:chOff x="1259632" y="3960000"/>
            <a:chExt cx="2520280" cy="1512008"/>
          </a:xfrm>
        </p:grpSpPr>
        <p:grpSp>
          <p:nvGrpSpPr>
            <p:cNvPr id="140" name="Gruppo 39">
              <a:extLst>
                <a:ext uri="{FF2B5EF4-FFF2-40B4-BE49-F238E27FC236}">
                  <a16:creationId xmlns:a16="http://schemas.microsoft.com/office/drawing/2014/main" id="{9D4AF4E8-D3F3-43B9-A2A2-7FB1531D30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3960000"/>
              <a:ext cx="1800200" cy="360000"/>
              <a:chOff x="1619672" y="4005064"/>
              <a:chExt cx="1800200" cy="360000"/>
            </a:xfrm>
          </p:grpSpPr>
          <p:cxnSp>
            <p:nvCxnSpPr>
              <p:cNvPr id="164" name="Connettore 1 63">
                <a:extLst>
                  <a:ext uri="{FF2B5EF4-FFF2-40B4-BE49-F238E27FC236}">
                    <a16:creationId xmlns:a16="http://schemas.microsoft.com/office/drawing/2014/main" id="{467073E6-5AD0-4482-8F76-AAA01F8DBB13}"/>
                  </a:ext>
                </a:extLst>
              </p:cNvPr>
              <p:cNvCxnSpPr/>
              <p:nvPr/>
            </p:nvCxnSpPr>
            <p:spPr>
              <a:xfrm>
                <a:off x="1620126" y="4005064"/>
                <a:ext cx="179929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Connettore 1 64">
                <a:extLst>
                  <a:ext uri="{FF2B5EF4-FFF2-40B4-BE49-F238E27FC236}">
                    <a16:creationId xmlns:a16="http://schemas.microsoft.com/office/drawing/2014/main" id="{56EFD1E3-947A-4F11-81BC-FBBDDD8CC8EB}"/>
                  </a:ext>
                </a:extLst>
              </p:cNvPr>
              <p:cNvCxnSpPr/>
              <p:nvPr/>
            </p:nvCxnSpPr>
            <p:spPr>
              <a:xfrm>
                <a:off x="1620126" y="4005064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Connettore 1 65">
                <a:extLst>
                  <a:ext uri="{FF2B5EF4-FFF2-40B4-BE49-F238E27FC236}">
                    <a16:creationId xmlns:a16="http://schemas.microsoft.com/office/drawing/2014/main" id="{45E987EB-7F1B-435E-8FB7-2A86F52675B5}"/>
                  </a:ext>
                </a:extLst>
              </p:cNvPr>
              <p:cNvCxnSpPr/>
              <p:nvPr/>
            </p:nvCxnSpPr>
            <p:spPr>
              <a:xfrm>
                <a:off x="2268062" y="4005064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Connettore 1 66">
                <a:extLst>
                  <a:ext uri="{FF2B5EF4-FFF2-40B4-BE49-F238E27FC236}">
                    <a16:creationId xmlns:a16="http://schemas.microsoft.com/office/drawing/2014/main" id="{0AE9B75E-81A1-4420-8909-95FFDBC2C02F}"/>
                  </a:ext>
                </a:extLst>
              </p:cNvPr>
              <p:cNvCxnSpPr/>
              <p:nvPr/>
            </p:nvCxnSpPr>
            <p:spPr>
              <a:xfrm>
                <a:off x="2842946" y="4005064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Connettore 1 67">
                <a:extLst>
                  <a:ext uri="{FF2B5EF4-FFF2-40B4-BE49-F238E27FC236}">
                    <a16:creationId xmlns:a16="http://schemas.microsoft.com/office/drawing/2014/main" id="{544897A0-1B1E-47BD-86EA-ECC269645048}"/>
                  </a:ext>
                </a:extLst>
              </p:cNvPr>
              <p:cNvCxnSpPr/>
              <p:nvPr/>
            </p:nvCxnSpPr>
            <p:spPr>
              <a:xfrm>
                <a:off x="3419418" y="4005064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1" name="Gruppo 40">
              <a:extLst>
                <a:ext uri="{FF2B5EF4-FFF2-40B4-BE49-F238E27FC236}">
                  <a16:creationId xmlns:a16="http://schemas.microsoft.com/office/drawing/2014/main" id="{BA91C241-3263-4A33-A249-F203683D27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4320000"/>
              <a:ext cx="1800200" cy="360000"/>
              <a:chOff x="1619672" y="4005064"/>
              <a:chExt cx="1800200" cy="360000"/>
            </a:xfrm>
          </p:grpSpPr>
          <p:cxnSp>
            <p:nvCxnSpPr>
              <p:cNvPr id="159" name="Connettore 1 58">
                <a:extLst>
                  <a:ext uri="{FF2B5EF4-FFF2-40B4-BE49-F238E27FC236}">
                    <a16:creationId xmlns:a16="http://schemas.microsoft.com/office/drawing/2014/main" id="{3060FD6B-1E9E-49E0-AF0D-73BB44DD15F0}"/>
                  </a:ext>
                </a:extLst>
              </p:cNvPr>
              <p:cNvCxnSpPr/>
              <p:nvPr/>
            </p:nvCxnSpPr>
            <p:spPr>
              <a:xfrm>
                <a:off x="1620126" y="4005217"/>
                <a:ext cx="179929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Connettore 1 59">
                <a:extLst>
                  <a:ext uri="{FF2B5EF4-FFF2-40B4-BE49-F238E27FC236}">
                    <a16:creationId xmlns:a16="http://schemas.microsoft.com/office/drawing/2014/main" id="{C43EFD06-FFF8-47FC-AF4D-3F15EDD2304A}"/>
                  </a:ext>
                </a:extLst>
              </p:cNvPr>
              <p:cNvCxnSpPr/>
              <p:nvPr/>
            </p:nvCxnSpPr>
            <p:spPr>
              <a:xfrm>
                <a:off x="1620126" y="4005217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Connettore 1 60">
                <a:extLst>
                  <a:ext uri="{FF2B5EF4-FFF2-40B4-BE49-F238E27FC236}">
                    <a16:creationId xmlns:a16="http://schemas.microsoft.com/office/drawing/2014/main" id="{63F18DD1-4834-486E-8361-B66D7C8E1508}"/>
                  </a:ext>
                </a:extLst>
              </p:cNvPr>
              <p:cNvCxnSpPr/>
              <p:nvPr/>
            </p:nvCxnSpPr>
            <p:spPr>
              <a:xfrm>
                <a:off x="2268062" y="4005217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Connettore 1 61">
                <a:extLst>
                  <a:ext uri="{FF2B5EF4-FFF2-40B4-BE49-F238E27FC236}">
                    <a16:creationId xmlns:a16="http://schemas.microsoft.com/office/drawing/2014/main" id="{6FDB2E16-2193-4C64-8331-BC6B738A6922}"/>
                  </a:ext>
                </a:extLst>
              </p:cNvPr>
              <p:cNvCxnSpPr/>
              <p:nvPr/>
            </p:nvCxnSpPr>
            <p:spPr>
              <a:xfrm>
                <a:off x="2842946" y="4005217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Connettore 1 62">
                <a:extLst>
                  <a:ext uri="{FF2B5EF4-FFF2-40B4-BE49-F238E27FC236}">
                    <a16:creationId xmlns:a16="http://schemas.microsoft.com/office/drawing/2014/main" id="{F2A35F64-79CE-4B54-81C7-90B8BA598A37}"/>
                  </a:ext>
                </a:extLst>
              </p:cNvPr>
              <p:cNvCxnSpPr/>
              <p:nvPr/>
            </p:nvCxnSpPr>
            <p:spPr>
              <a:xfrm>
                <a:off x="3419418" y="4005217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2" name="Gruppo 41">
              <a:extLst>
                <a:ext uri="{FF2B5EF4-FFF2-40B4-BE49-F238E27FC236}">
                  <a16:creationId xmlns:a16="http://schemas.microsoft.com/office/drawing/2014/main" id="{1260668D-F7E6-4F41-B652-0DF43B7412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4680000"/>
              <a:ext cx="1800200" cy="360000"/>
              <a:chOff x="1619672" y="4005064"/>
              <a:chExt cx="1800200" cy="360000"/>
            </a:xfrm>
          </p:grpSpPr>
          <p:cxnSp>
            <p:nvCxnSpPr>
              <p:cNvPr id="154" name="Connettore 1 53">
                <a:extLst>
                  <a:ext uri="{FF2B5EF4-FFF2-40B4-BE49-F238E27FC236}">
                    <a16:creationId xmlns:a16="http://schemas.microsoft.com/office/drawing/2014/main" id="{52E9615B-0690-4590-B418-959CE5C73F89}"/>
                  </a:ext>
                </a:extLst>
              </p:cNvPr>
              <p:cNvCxnSpPr/>
              <p:nvPr/>
            </p:nvCxnSpPr>
            <p:spPr>
              <a:xfrm>
                <a:off x="1620126" y="4005370"/>
                <a:ext cx="179929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Connettore 1 54">
                <a:extLst>
                  <a:ext uri="{FF2B5EF4-FFF2-40B4-BE49-F238E27FC236}">
                    <a16:creationId xmlns:a16="http://schemas.microsoft.com/office/drawing/2014/main" id="{55F1BDAF-3F85-4A28-B22F-FB51D9261FA0}"/>
                  </a:ext>
                </a:extLst>
              </p:cNvPr>
              <p:cNvCxnSpPr/>
              <p:nvPr/>
            </p:nvCxnSpPr>
            <p:spPr>
              <a:xfrm>
                <a:off x="1620126" y="4005370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Connettore 1 55">
                <a:extLst>
                  <a:ext uri="{FF2B5EF4-FFF2-40B4-BE49-F238E27FC236}">
                    <a16:creationId xmlns:a16="http://schemas.microsoft.com/office/drawing/2014/main" id="{C018F964-F1CB-447D-AE40-41257088247F}"/>
                  </a:ext>
                </a:extLst>
              </p:cNvPr>
              <p:cNvCxnSpPr/>
              <p:nvPr/>
            </p:nvCxnSpPr>
            <p:spPr>
              <a:xfrm>
                <a:off x="2268062" y="4005370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Connettore 1 56">
                <a:extLst>
                  <a:ext uri="{FF2B5EF4-FFF2-40B4-BE49-F238E27FC236}">
                    <a16:creationId xmlns:a16="http://schemas.microsoft.com/office/drawing/2014/main" id="{C340505B-CD74-4D1E-92EE-64A49DE8E9B2}"/>
                  </a:ext>
                </a:extLst>
              </p:cNvPr>
              <p:cNvCxnSpPr/>
              <p:nvPr/>
            </p:nvCxnSpPr>
            <p:spPr>
              <a:xfrm>
                <a:off x="2842946" y="4005370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Connettore 1 57">
                <a:extLst>
                  <a:ext uri="{FF2B5EF4-FFF2-40B4-BE49-F238E27FC236}">
                    <a16:creationId xmlns:a16="http://schemas.microsoft.com/office/drawing/2014/main" id="{CC4D1632-8F5D-4DD0-AA30-4ECCEC4B8974}"/>
                  </a:ext>
                </a:extLst>
              </p:cNvPr>
              <p:cNvCxnSpPr/>
              <p:nvPr/>
            </p:nvCxnSpPr>
            <p:spPr>
              <a:xfrm>
                <a:off x="3419418" y="4005370"/>
                <a:ext cx="0" cy="360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3" name="Gruppo 42">
              <a:extLst>
                <a:ext uri="{FF2B5EF4-FFF2-40B4-BE49-F238E27FC236}">
                  <a16:creationId xmlns:a16="http://schemas.microsoft.com/office/drawing/2014/main" id="{565B72F8-FD4D-4452-8480-D9CA95C6CD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5040000"/>
              <a:ext cx="1800200" cy="360000"/>
              <a:chOff x="1619672" y="4005064"/>
              <a:chExt cx="1800200" cy="360000"/>
            </a:xfrm>
          </p:grpSpPr>
          <p:cxnSp>
            <p:nvCxnSpPr>
              <p:cNvPr id="149" name="Connettore 1 48">
                <a:extLst>
                  <a:ext uri="{FF2B5EF4-FFF2-40B4-BE49-F238E27FC236}">
                    <a16:creationId xmlns:a16="http://schemas.microsoft.com/office/drawing/2014/main" id="{22DF2002-8F7C-40DC-BF06-573684BA90BD}"/>
                  </a:ext>
                </a:extLst>
              </p:cNvPr>
              <p:cNvCxnSpPr/>
              <p:nvPr/>
            </p:nvCxnSpPr>
            <p:spPr>
              <a:xfrm>
                <a:off x="1620126" y="4005523"/>
                <a:ext cx="179929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Connettore 1 49">
                <a:extLst>
                  <a:ext uri="{FF2B5EF4-FFF2-40B4-BE49-F238E27FC236}">
                    <a16:creationId xmlns:a16="http://schemas.microsoft.com/office/drawing/2014/main" id="{8EF19B85-1350-41EC-9576-8259BC959ED2}"/>
                  </a:ext>
                </a:extLst>
              </p:cNvPr>
              <p:cNvCxnSpPr/>
              <p:nvPr/>
            </p:nvCxnSpPr>
            <p:spPr>
              <a:xfrm>
                <a:off x="1620126" y="4005523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Connettore 1 50">
                <a:extLst>
                  <a:ext uri="{FF2B5EF4-FFF2-40B4-BE49-F238E27FC236}">
                    <a16:creationId xmlns:a16="http://schemas.microsoft.com/office/drawing/2014/main" id="{71A4F049-22CF-4F47-A157-CE86B768323D}"/>
                  </a:ext>
                </a:extLst>
              </p:cNvPr>
              <p:cNvCxnSpPr/>
              <p:nvPr/>
            </p:nvCxnSpPr>
            <p:spPr>
              <a:xfrm>
                <a:off x="2268062" y="4005523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Connettore 1 51">
                <a:extLst>
                  <a:ext uri="{FF2B5EF4-FFF2-40B4-BE49-F238E27FC236}">
                    <a16:creationId xmlns:a16="http://schemas.microsoft.com/office/drawing/2014/main" id="{2995E7EA-CF73-4260-AA81-29EF721F3EB8}"/>
                  </a:ext>
                </a:extLst>
              </p:cNvPr>
              <p:cNvCxnSpPr/>
              <p:nvPr/>
            </p:nvCxnSpPr>
            <p:spPr>
              <a:xfrm>
                <a:off x="2842946" y="4005523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Connettore 1 52">
                <a:extLst>
                  <a:ext uri="{FF2B5EF4-FFF2-40B4-BE49-F238E27FC236}">
                    <a16:creationId xmlns:a16="http://schemas.microsoft.com/office/drawing/2014/main" id="{325E824C-54F8-46B0-B486-A113B9534490}"/>
                  </a:ext>
                </a:extLst>
              </p:cNvPr>
              <p:cNvCxnSpPr/>
              <p:nvPr/>
            </p:nvCxnSpPr>
            <p:spPr>
              <a:xfrm>
                <a:off x="3419418" y="4005523"/>
                <a:ext cx="0" cy="3601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4" name="Rettangolo 143">
              <a:extLst>
                <a:ext uri="{FF2B5EF4-FFF2-40B4-BE49-F238E27FC236}">
                  <a16:creationId xmlns:a16="http://schemas.microsoft.com/office/drawing/2014/main" id="{8CE3D13F-5DD2-42EA-A210-A62A7EA4B020}"/>
                </a:ext>
              </a:extLst>
            </p:cNvPr>
            <p:cNvSpPr/>
            <p:nvPr/>
          </p:nvSpPr>
          <p:spPr>
            <a:xfrm>
              <a:off x="1512137" y="5400613"/>
              <a:ext cx="215979" cy="71395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45" name="Rettangolo 144">
              <a:extLst>
                <a:ext uri="{FF2B5EF4-FFF2-40B4-BE49-F238E27FC236}">
                  <a16:creationId xmlns:a16="http://schemas.microsoft.com/office/drawing/2014/main" id="{D059B3CA-AC09-475A-933D-38DA43E57BD5}"/>
                </a:ext>
              </a:extLst>
            </p:cNvPr>
            <p:cNvSpPr/>
            <p:nvPr/>
          </p:nvSpPr>
          <p:spPr>
            <a:xfrm>
              <a:off x="2160073" y="5400613"/>
              <a:ext cx="215979" cy="71395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46" name="Rettangolo 145">
              <a:extLst>
                <a:ext uri="{FF2B5EF4-FFF2-40B4-BE49-F238E27FC236}">
                  <a16:creationId xmlns:a16="http://schemas.microsoft.com/office/drawing/2014/main" id="{C78CBCE0-02F1-411C-BAD1-919A963A7A39}"/>
                </a:ext>
              </a:extLst>
            </p:cNvPr>
            <p:cNvSpPr/>
            <p:nvPr/>
          </p:nvSpPr>
          <p:spPr>
            <a:xfrm>
              <a:off x="2736544" y="5400613"/>
              <a:ext cx="215979" cy="71395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47" name="Rettangolo 146">
              <a:extLst>
                <a:ext uri="{FF2B5EF4-FFF2-40B4-BE49-F238E27FC236}">
                  <a16:creationId xmlns:a16="http://schemas.microsoft.com/office/drawing/2014/main" id="{D2573913-C124-4D71-AD77-C51C03619CA2}"/>
                </a:ext>
              </a:extLst>
            </p:cNvPr>
            <p:cNvSpPr/>
            <p:nvPr/>
          </p:nvSpPr>
          <p:spPr>
            <a:xfrm>
              <a:off x="3311429" y="5400613"/>
              <a:ext cx="215979" cy="71395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cxnSp>
          <p:nvCxnSpPr>
            <p:cNvPr id="148" name="Connettore 1 47">
              <a:extLst>
                <a:ext uri="{FF2B5EF4-FFF2-40B4-BE49-F238E27FC236}">
                  <a16:creationId xmlns:a16="http://schemas.microsoft.com/office/drawing/2014/main" id="{8AE8D073-287C-43A9-87B4-42E82AF1579B}"/>
                </a:ext>
              </a:extLst>
            </p:cNvPr>
            <p:cNvCxnSpPr/>
            <p:nvPr/>
          </p:nvCxnSpPr>
          <p:spPr>
            <a:xfrm>
              <a:off x="1259632" y="5472008"/>
              <a:ext cx="252028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9" name="Gruppo 37">
            <a:extLst>
              <a:ext uri="{FF2B5EF4-FFF2-40B4-BE49-F238E27FC236}">
                <a16:creationId xmlns:a16="http://schemas.microsoft.com/office/drawing/2014/main" id="{241054DE-9B00-4137-8483-BDBAE41F5FD1}"/>
              </a:ext>
            </a:extLst>
          </p:cNvPr>
          <p:cNvGrpSpPr>
            <a:grpSpLocks/>
          </p:cNvGrpSpPr>
          <p:nvPr/>
        </p:nvGrpSpPr>
        <p:grpSpPr bwMode="auto">
          <a:xfrm>
            <a:off x="2665817" y="4023475"/>
            <a:ext cx="2520950" cy="1512888"/>
            <a:chOff x="1259632" y="3960000"/>
            <a:chExt cx="2520280" cy="1512008"/>
          </a:xfrm>
        </p:grpSpPr>
        <p:grpSp>
          <p:nvGrpSpPr>
            <p:cNvPr id="170" name="Gruppo 169">
              <a:extLst>
                <a:ext uri="{FF2B5EF4-FFF2-40B4-BE49-F238E27FC236}">
                  <a16:creationId xmlns:a16="http://schemas.microsoft.com/office/drawing/2014/main" id="{F595159C-9FB5-4394-B613-CA0D591ECE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3960000"/>
              <a:ext cx="1800200" cy="360000"/>
              <a:chOff x="1619672" y="4005064"/>
              <a:chExt cx="1800200" cy="360000"/>
            </a:xfrm>
          </p:grpSpPr>
          <p:cxnSp>
            <p:nvCxnSpPr>
              <p:cNvPr id="192" name="Connettore 1 6">
                <a:extLst>
                  <a:ext uri="{FF2B5EF4-FFF2-40B4-BE49-F238E27FC236}">
                    <a16:creationId xmlns:a16="http://schemas.microsoft.com/office/drawing/2014/main" id="{699FBBE3-D85C-47E1-BC7F-8199BE48B2AC}"/>
                  </a:ext>
                </a:extLst>
              </p:cNvPr>
              <p:cNvCxnSpPr/>
              <p:nvPr/>
            </p:nvCxnSpPr>
            <p:spPr>
              <a:xfrm>
                <a:off x="1619898" y="4005064"/>
                <a:ext cx="1799746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Connettore 1 8">
                <a:extLst>
                  <a:ext uri="{FF2B5EF4-FFF2-40B4-BE49-F238E27FC236}">
                    <a16:creationId xmlns:a16="http://schemas.microsoft.com/office/drawing/2014/main" id="{3BA05D05-94C8-4863-B224-FF2D645932BB}"/>
                  </a:ext>
                </a:extLst>
              </p:cNvPr>
              <p:cNvCxnSpPr/>
              <p:nvPr/>
            </p:nvCxnSpPr>
            <p:spPr>
              <a:xfrm>
                <a:off x="1619898" y="4005064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Connettore 1 9">
                <a:extLst>
                  <a:ext uri="{FF2B5EF4-FFF2-40B4-BE49-F238E27FC236}">
                    <a16:creationId xmlns:a16="http://schemas.microsoft.com/office/drawing/2014/main" id="{2329C233-AA1C-4D56-A62C-903897180B8F}"/>
                  </a:ext>
                </a:extLst>
              </p:cNvPr>
              <p:cNvCxnSpPr/>
              <p:nvPr/>
            </p:nvCxnSpPr>
            <p:spPr>
              <a:xfrm>
                <a:off x="2267426" y="4005064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Connettore 1 10">
                <a:extLst>
                  <a:ext uri="{FF2B5EF4-FFF2-40B4-BE49-F238E27FC236}">
                    <a16:creationId xmlns:a16="http://schemas.microsoft.com/office/drawing/2014/main" id="{B7C63FAE-F2D5-40A6-9002-FD498F7D3000}"/>
                  </a:ext>
                </a:extLst>
              </p:cNvPr>
              <p:cNvCxnSpPr/>
              <p:nvPr/>
            </p:nvCxnSpPr>
            <p:spPr>
              <a:xfrm>
                <a:off x="2843535" y="4005064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Connettore 1 11">
                <a:extLst>
                  <a:ext uri="{FF2B5EF4-FFF2-40B4-BE49-F238E27FC236}">
                    <a16:creationId xmlns:a16="http://schemas.microsoft.com/office/drawing/2014/main" id="{A234E6E8-3A69-4D87-85D3-1E60B8B3F25E}"/>
                  </a:ext>
                </a:extLst>
              </p:cNvPr>
              <p:cNvCxnSpPr/>
              <p:nvPr/>
            </p:nvCxnSpPr>
            <p:spPr>
              <a:xfrm>
                <a:off x="3419644" y="4005064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1" name="Gruppo 170">
              <a:extLst>
                <a:ext uri="{FF2B5EF4-FFF2-40B4-BE49-F238E27FC236}">
                  <a16:creationId xmlns:a16="http://schemas.microsoft.com/office/drawing/2014/main" id="{93DD6E8D-A5AB-441E-BCA5-A3476FAF78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4320000"/>
              <a:ext cx="1800200" cy="360000"/>
              <a:chOff x="1619672" y="4005064"/>
              <a:chExt cx="1800200" cy="360000"/>
            </a:xfrm>
          </p:grpSpPr>
          <p:cxnSp>
            <p:nvCxnSpPr>
              <p:cNvPr id="187" name="Connettore 1 14">
                <a:extLst>
                  <a:ext uri="{FF2B5EF4-FFF2-40B4-BE49-F238E27FC236}">
                    <a16:creationId xmlns:a16="http://schemas.microsoft.com/office/drawing/2014/main" id="{8E23644A-077C-402A-92D9-5854A1534573}"/>
                  </a:ext>
                </a:extLst>
              </p:cNvPr>
              <p:cNvCxnSpPr/>
              <p:nvPr/>
            </p:nvCxnSpPr>
            <p:spPr>
              <a:xfrm>
                <a:off x="1619898" y="4005217"/>
                <a:ext cx="1799746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Connettore 1 15">
                <a:extLst>
                  <a:ext uri="{FF2B5EF4-FFF2-40B4-BE49-F238E27FC236}">
                    <a16:creationId xmlns:a16="http://schemas.microsoft.com/office/drawing/2014/main" id="{C1864D33-8998-420D-AC7B-B55969B8B480}"/>
                  </a:ext>
                </a:extLst>
              </p:cNvPr>
              <p:cNvCxnSpPr/>
              <p:nvPr/>
            </p:nvCxnSpPr>
            <p:spPr>
              <a:xfrm>
                <a:off x="1619898" y="4005217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Connettore 1 16">
                <a:extLst>
                  <a:ext uri="{FF2B5EF4-FFF2-40B4-BE49-F238E27FC236}">
                    <a16:creationId xmlns:a16="http://schemas.microsoft.com/office/drawing/2014/main" id="{A38DCC53-8CCC-4F63-9F4C-7AD7D1C819E3}"/>
                  </a:ext>
                </a:extLst>
              </p:cNvPr>
              <p:cNvCxnSpPr/>
              <p:nvPr/>
            </p:nvCxnSpPr>
            <p:spPr>
              <a:xfrm>
                <a:off x="2267426" y="4005217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Connettore 1 17">
                <a:extLst>
                  <a:ext uri="{FF2B5EF4-FFF2-40B4-BE49-F238E27FC236}">
                    <a16:creationId xmlns:a16="http://schemas.microsoft.com/office/drawing/2014/main" id="{100509E4-F54F-4F4F-83EB-AD205EF17279}"/>
                  </a:ext>
                </a:extLst>
              </p:cNvPr>
              <p:cNvCxnSpPr/>
              <p:nvPr/>
            </p:nvCxnSpPr>
            <p:spPr>
              <a:xfrm>
                <a:off x="2843535" y="4005217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Connettore 1 18">
                <a:extLst>
                  <a:ext uri="{FF2B5EF4-FFF2-40B4-BE49-F238E27FC236}">
                    <a16:creationId xmlns:a16="http://schemas.microsoft.com/office/drawing/2014/main" id="{D8D166B4-AFAF-4C94-85EE-8C9708C190E9}"/>
                  </a:ext>
                </a:extLst>
              </p:cNvPr>
              <p:cNvCxnSpPr/>
              <p:nvPr/>
            </p:nvCxnSpPr>
            <p:spPr>
              <a:xfrm>
                <a:off x="3419644" y="4005217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2" name="Gruppo 171">
              <a:extLst>
                <a:ext uri="{FF2B5EF4-FFF2-40B4-BE49-F238E27FC236}">
                  <a16:creationId xmlns:a16="http://schemas.microsoft.com/office/drawing/2014/main" id="{B8D03714-D81D-4A66-B5FD-07B4711031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4680000"/>
              <a:ext cx="1800200" cy="360000"/>
              <a:chOff x="1619672" y="4005064"/>
              <a:chExt cx="1800200" cy="360000"/>
            </a:xfrm>
          </p:grpSpPr>
          <p:cxnSp>
            <p:nvCxnSpPr>
              <p:cNvPr id="182" name="Connettore 1 20">
                <a:extLst>
                  <a:ext uri="{FF2B5EF4-FFF2-40B4-BE49-F238E27FC236}">
                    <a16:creationId xmlns:a16="http://schemas.microsoft.com/office/drawing/2014/main" id="{E4733929-8EA9-4008-9646-B29ED296D5EC}"/>
                  </a:ext>
                </a:extLst>
              </p:cNvPr>
              <p:cNvCxnSpPr/>
              <p:nvPr/>
            </p:nvCxnSpPr>
            <p:spPr>
              <a:xfrm>
                <a:off x="1619898" y="4005370"/>
                <a:ext cx="1799746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Connettore 1 21">
                <a:extLst>
                  <a:ext uri="{FF2B5EF4-FFF2-40B4-BE49-F238E27FC236}">
                    <a16:creationId xmlns:a16="http://schemas.microsoft.com/office/drawing/2014/main" id="{CE0E01C7-3CC2-4A7A-8CD3-B00561402337}"/>
                  </a:ext>
                </a:extLst>
              </p:cNvPr>
              <p:cNvCxnSpPr/>
              <p:nvPr/>
            </p:nvCxnSpPr>
            <p:spPr>
              <a:xfrm>
                <a:off x="1619898" y="4005370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Connettore 1 22">
                <a:extLst>
                  <a:ext uri="{FF2B5EF4-FFF2-40B4-BE49-F238E27FC236}">
                    <a16:creationId xmlns:a16="http://schemas.microsoft.com/office/drawing/2014/main" id="{6AD0A281-9661-4A74-85EC-239FC9C6C337}"/>
                  </a:ext>
                </a:extLst>
              </p:cNvPr>
              <p:cNvCxnSpPr/>
              <p:nvPr/>
            </p:nvCxnSpPr>
            <p:spPr>
              <a:xfrm>
                <a:off x="2267426" y="4005370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Connettore 1 23">
                <a:extLst>
                  <a:ext uri="{FF2B5EF4-FFF2-40B4-BE49-F238E27FC236}">
                    <a16:creationId xmlns:a16="http://schemas.microsoft.com/office/drawing/2014/main" id="{012E19F7-E56B-4618-9D97-3B73B740466D}"/>
                  </a:ext>
                </a:extLst>
              </p:cNvPr>
              <p:cNvCxnSpPr/>
              <p:nvPr/>
            </p:nvCxnSpPr>
            <p:spPr>
              <a:xfrm>
                <a:off x="2843535" y="4005370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Connettore 1 24">
                <a:extLst>
                  <a:ext uri="{FF2B5EF4-FFF2-40B4-BE49-F238E27FC236}">
                    <a16:creationId xmlns:a16="http://schemas.microsoft.com/office/drawing/2014/main" id="{D4704766-3524-445B-B87C-9062B2722B33}"/>
                  </a:ext>
                </a:extLst>
              </p:cNvPr>
              <p:cNvCxnSpPr/>
              <p:nvPr/>
            </p:nvCxnSpPr>
            <p:spPr>
              <a:xfrm>
                <a:off x="3419644" y="4005370"/>
                <a:ext cx="0" cy="360153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3" name="Gruppo 172">
              <a:extLst>
                <a:ext uri="{FF2B5EF4-FFF2-40B4-BE49-F238E27FC236}">
                  <a16:creationId xmlns:a16="http://schemas.microsoft.com/office/drawing/2014/main" id="{0C9DCF66-947B-4F80-A104-3DF41CC4F3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672" y="5040000"/>
              <a:ext cx="1800200" cy="360000"/>
              <a:chOff x="1619672" y="4005064"/>
              <a:chExt cx="1800200" cy="360000"/>
            </a:xfrm>
          </p:grpSpPr>
          <p:cxnSp>
            <p:nvCxnSpPr>
              <p:cNvPr id="178" name="Connettore 1 26">
                <a:extLst>
                  <a:ext uri="{FF2B5EF4-FFF2-40B4-BE49-F238E27FC236}">
                    <a16:creationId xmlns:a16="http://schemas.microsoft.com/office/drawing/2014/main" id="{08DB0824-8A83-4B07-AA64-5C01143E7B73}"/>
                  </a:ext>
                </a:extLst>
              </p:cNvPr>
              <p:cNvCxnSpPr/>
              <p:nvPr/>
            </p:nvCxnSpPr>
            <p:spPr>
              <a:xfrm>
                <a:off x="1619898" y="4005523"/>
                <a:ext cx="1799746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Connettore 1 27">
                <a:extLst>
                  <a:ext uri="{FF2B5EF4-FFF2-40B4-BE49-F238E27FC236}">
                    <a16:creationId xmlns:a16="http://schemas.microsoft.com/office/drawing/2014/main" id="{46C5C6EE-D6AF-4728-9137-7D2F70E242A1}"/>
                  </a:ext>
                </a:extLst>
              </p:cNvPr>
              <p:cNvCxnSpPr/>
              <p:nvPr/>
            </p:nvCxnSpPr>
            <p:spPr>
              <a:xfrm>
                <a:off x="1619898" y="4005523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Connettore 1 28">
                <a:extLst>
                  <a:ext uri="{FF2B5EF4-FFF2-40B4-BE49-F238E27FC236}">
                    <a16:creationId xmlns:a16="http://schemas.microsoft.com/office/drawing/2014/main" id="{E6F3B969-48F2-49F3-B4C5-2B20D680F091}"/>
                  </a:ext>
                </a:extLst>
              </p:cNvPr>
              <p:cNvCxnSpPr/>
              <p:nvPr/>
            </p:nvCxnSpPr>
            <p:spPr>
              <a:xfrm>
                <a:off x="2267426" y="4005523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Connettore 1 30">
                <a:extLst>
                  <a:ext uri="{FF2B5EF4-FFF2-40B4-BE49-F238E27FC236}">
                    <a16:creationId xmlns:a16="http://schemas.microsoft.com/office/drawing/2014/main" id="{D5720502-8387-400D-9334-14BB21D5831E}"/>
                  </a:ext>
                </a:extLst>
              </p:cNvPr>
              <p:cNvCxnSpPr/>
              <p:nvPr/>
            </p:nvCxnSpPr>
            <p:spPr>
              <a:xfrm>
                <a:off x="3419644" y="4005523"/>
                <a:ext cx="0" cy="36015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4" name="Rettangolo 173">
              <a:extLst>
                <a:ext uri="{FF2B5EF4-FFF2-40B4-BE49-F238E27FC236}">
                  <a16:creationId xmlns:a16="http://schemas.microsoft.com/office/drawing/2014/main" id="{F446C864-F50B-4C3B-9E1E-673E1B803F91}"/>
                </a:ext>
              </a:extLst>
            </p:cNvPr>
            <p:cNvSpPr/>
            <p:nvPr/>
          </p:nvSpPr>
          <p:spPr>
            <a:xfrm>
              <a:off x="1511977" y="5400612"/>
              <a:ext cx="215843" cy="71396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75" name="Rettangolo 174">
              <a:extLst>
                <a:ext uri="{FF2B5EF4-FFF2-40B4-BE49-F238E27FC236}">
                  <a16:creationId xmlns:a16="http://schemas.microsoft.com/office/drawing/2014/main" id="{8FFCCA88-6831-428E-B4FA-7F8C7A9D23CC}"/>
                </a:ext>
              </a:extLst>
            </p:cNvPr>
            <p:cNvSpPr/>
            <p:nvPr/>
          </p:nvSpPr>
          <p:spPr>
            <a:xfrm>
              <a:off x="2159505" y="5400612"/>
              <a:ext cx="215843" cy="71396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76" name="Rettangolo 175">
              <a:extLst>
                <a:ext uri="{FF2B5EF4-FFF2-40B4-BE49-F238E27FC236}">
                  <a16:creationId xmlns:a16="http://schemas.microsoft.com/office/drawing/2014/main" id="{4F670CBE-F0A5-495D-91FF-F7B3EDF784C3}"/>
                </a:ext>
              </a:extLst>
            </p:cNvPr>
            <p:cNvSpPr/>
            <p:nvPr/>
          </p:nvSpPr>
          <p:spPr>
            <a:xfrm>
              <a:off x="3311723" y="5400612"/>
              <a:ext cx="215843" cy="71396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cxnSp>
          <p:nvCxnSpPr>
            <p:cNvPr id="177" name="Connettore 1 36">
              <a:extLst>
                <a:ext uri="{FF2B5EF4-FFF2-40B4-BE49-F238E27FC236}">
                  <a16:creationId xmlns:a16="http://schemas.microsoft.com/office/drawing/2014/main" id="{4152A917-6053-43D2-A3BA-F6F17362D7B6}"/>
                </a:ext>
              </a:extLst>
            </p:cNvPr>
            <p:cNvCxnSpPr/>
            <p:nvPr/>
          </p:nvCxnSpPr>
          <p:spPr>
            <a:xfrm>
              <a:off x="1259632" y="5472008"/>
              <a:ext cx="252028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7" name="Parallelogramma 196">
            <a:extLst>
              <a:ext uri="{FF2B5EF4-FFF2-40B4-BE49-F238E27FC236}">
                <a16:creationId xmlns:a16="http://schemas.microsoft.com/office/drawing/2014/main" id="{06FDCD8A-5233-41C4-B4E7-79725F212384}"/>
              </a:ext>
            </a:extLst>
          </p:cNvPr>
          <p:cNvSpPr/>
          <p:nvPr/>
        </p:nvSpPr>
        <p:spPr>
          <a:xfrm>
            <a:off x="3026179" y="3780588"/>
            <a:ext cx="2665413" cy="234950"/>
          </a:xfrm>
          <a:prstGeom prst="parallelogram">
            <a:avLst>
              <a:gd name="adj" fmla="val 369256"/>
            </a:avLst>
          </a:prstGeom>
          <a:solidFill>
            <a:schemeClr val="tx1"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98" name="Parallelogramma 197">
            <a:extLst>
              <a:ext uri="{FF2B5EF4-FFF2-40B4-BE49-F238E27FC236}">
                <a16:creationId xmlns:a16="http://schemas.microsoft.com/office/drawing/2014/main" id="{B921D5C3-820D-4081-9E13-46BAA7C69E6F}"/>
              </a:ext>
            </a:extLst>
          </p:cNvPr>
          <p:cNvSpPr/>
          <p:nvPr/>
        </p:nvSpPr>
        <p:spPr>
          <a:xfrm>
            <a:off x="3026179" y="4140950"/>
            <a:ext cx="2665413" cy="234950"/>
          </a:xfrm>
          <a:prstGeom prst="parallelogram">
            <a:avLst>
              <a:gd name="adj" fmla="val 369256"/>
            </a:avLst>
          </a:prstGeom>
          <a:solidFill>
            <a:schemeClr val="tx1"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99" name="Parallelogramma 198">
            <a:extLst>
              <a:ext uri="{FF2B5EF4-FFF2-40B4-BE49-F238E27FC236}">
                <a16:creationId xmlns:a16="http://schemas.microsoft.com/office/drawing/2014/main" id="{59C042B6-C968-4962-A1D1-9727E7D7F5B6}"/>
              </a:ext>
            </a:extLst>
          </p:cNvPr>
          <p:cNvSpPr/>
          <p:nvPr/>
        </p:nvSpPr>
        <p:spPr>
          <a:xfrm>
            <a:off x="3026179" y="4501313"/>
            <a:ext cx="2665413" cy="233362"/>
          </a:xfrm>
          <a:prstGeom prst="parallelogram">
            <a:avLst>
              <a:gd name="adj" fmla="val 369256"/>
            </a:avLst>
          </a:prstGeom>
          <a:solidFill>
            <a:schemeClr val="tx1"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00" name="Parallelogramma 199">
            <a:extLst>
              <a:ext uri="{FF2B5EF4-FFF2-40B4-BE49-F238E27FC236}">
                <a16:creationId xmlns:a16="http://schemas.microsoft.com/office/drawing/2014/main" id="{68C8AC01-B9C1-4937-8087-EFC766499210}"/>
              </a:ext>
            </a:extLst>
          </p:cNvPr>
          <p:cNvSpPr/>
          <p:nvPr/>
        </p:nvSpPr>
        <p:spPr>
          <a:xfrm>
            <a:off x="3026179" y="4861675"/>
            <a:ext cx="2665413" cy="233363"/>
          </a:xfrm>
          <a:prstGeom prst="parallelogram">
            <a:avLst>
              <a:gd name="adj" fmla="val 369256"/>
            </a:avLst>
          </a:prstGeom>
          <a:solidFill>
            <a:schemeClr val="tx1"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01" name="Ovale 200">
            <a:extLst>
              <a:ext uri="{FF2B5EF4-FFF2-40B4-BE49-F238E27FC236}">
                <a16:creationId xmlns:a16="http://schemas.microsoft.com/office/drawing/2014/main" id="{153EEA52-5840-4E0E-9DA8-41617BE27B80}"/>
              </a:ext>
            </a:extLst>
          </p:cNvPr>
          <p:cNvSpPr/>
          <p:nvPr/>
        </p:nvSpPr>
        <p:spPr>
          <a:xfrm>
            <a:off x="3891367" y="4933113"/>
            <a:ext cx="719137" cy="792162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49455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3665</TotalTime>
  <Words>990</Words>
  <Application>Microsoft Office PowerPoint</Application>
  <PresentationFormat>Widescreen</PresentationFormat>
  <Paragraphs>113</Paragraphs>
  <Slides>21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Comic Sans MS</vt:lpstr>
      <vt:lpstr>Tema di Office</vt:lpstr>
      <vt:lpstr>Corso di Laurea in Ingegneria Edile-Architettura</vt:lpstr>
      <vt:lpstr>Processo progettuale</vt:lpstr>
      <vt:lpstr>Processo progettuale</vt:lpstr>
      <vt:lpstr>La regolarità strutturale</vt:lpstr>
      <vt:lpstr>La regolarità strutturale</vt:lpstr>
      <vt:lpstr>Principi base della progettazione strutturale</vt:lpstr>
      <vt:lpstr>Principi base della progettazione strutturale</vt:lpstr>
      <vt:lpstr>Principi base della progettazione strutturale</vt:lpstr>
      <vt:lpstr>Principi base della progettazione strutturale</vt:lpstr>
      <vt:lpstr>Principi base della progettazione strutturale</vt:lpstr>
      <vt:lpstr>Principi base della progettazione strutturale</vt:lpstr>
      <vt:lpstr>Principi base della progettazione strutturale</vt:lpstr>
      <vt:lpstr>Principi base della progettazione strutturale</vt:lpstr>
      <vt:lpstr>Principi base della progettazione strutturale</vt:lpstr>
      <vt:lpstr>Principi base della progettazione strutturale</vt:lpstr>
      <vt:lpstr>Principi base della progettazione strutturale</vt:lpstr>
      <vt:lpstr>Principi base della progettazione strutturale</vt:lpstr>
      <vt:lpstr>Principi base della progettazione strutturale</vt:lpstr>
      <vt:lpstr>Principi base della progettazione strutturale</vt:lpstr>
      <vt:lpstr>Principi base della progettazione strutturale</vt:lpstr>
      <vt:lpstr>Principi base della progettazione strutturale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Corsi del settore Tecnica delle costruzioni </dc:title>
  <dc:creator>Edoardo Marino</dc:creator>
  <cp:lastModifiedBy>Francesca Barbagallo</cp:lastModifiedBy>
  <cp:revision>140</cp:revision>
  <dcterms:created xsi:type="dcterms:W3CDTF">2022-09-30T16:28:14Z</dcterms:created>
  <dcterms:modified xsi:type="dcterms:W3CDTF">2025-03-31T06:37:39Z</dcterms:modified>
</cp:coreProperties>
</file>